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9" r:id="rId6"/>
    <p:sldId id="262" r:id="rId7"/>
    <p:sldId id="263" r:id="rId8"/>
    <p:sldId id="261" r:id="rId9"/>
    <p:sldId id="258" r:id="rId10"/>
    <p:sldId id="266" r:id="rId11"/>
    <p:sldId id="265" r:id="rId12"/>
    <p:sldId id="26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Coyle" initials="AC" lastIdx="10" clrIdx="0">
    <p:extLst>
      <p:ext uri="{19B8F6BF-5375-455C-9EA6-DF929625EA0E}">
        <p15:presenceInfo xmlns:p15="http://schemas.microsoft.com/office/powerpoint/2012/main" userId="S::coylea@kerndhs.com::b925ca5e-cd46-4334-9973-c505fd8b0dbd" providerId="AD"/>
      </p:ext>
    </p:extLst>
  </p:cmAuthor>
  <p:cmAuthor id="2" name="Tasha Perry" initials="TP" lastIdx="2" clrIdx="1">
    <p:extLst>
      <p:ext uri="{19B8F6BF-5375-455C-9EA6-DF929625EA0E}">
        <p15:presenceInfo xmlns:p15="http://schemas.microsoft.com/office/powerpoint/2012/main" userId="S::perryt@kerndhs.com::8c4613b1-b053-4521-b8db-aaeff6f3d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4C760-5907-4158-843F-B3D5CF001BC8}" v="2" dt="2020-12-02T23:36:48.234"/>
    <p1510:client id="{08E1B9BF-EC18-4D3F-B401-D70A9776AC6D}" v="1" dt="2020-11-14T00:24:46.857"/>
    <p1510:client id="{0970F371-7B86-4EB3-8A8D-123D22C20C59}" v="21" dt="2021-02-04T00:14:43.979"/>
    <p1510:client id="{0A243381-557B-48F2-9972-254FECD6BAEE}" v="24" dt="2021-01-22T19:01:24.327"/>
    <p1510:client id="{0B3C912B-0246-4131-BC8B-1B02D1A72307}" v="6" dt="2020-11-25T17:25:03.463"/>
    <p1510:client id="{10CD8A84-B5DE-4BB0-82FF-BD0AC5621737}" v="52" dt="2020-11-16T16:27:15.555"/>
    <p1510:client id="{1D0C33BE-A6CD-4A34-87BF-7FE85F843807}" v="1" dt="2020-11-16T17:02:14.494"/>
    <p1510:client id="{1F250CEF-7142-45D7-855A-86788187258E}" v="25" dt="2021-02-19T18:19:00.410"/>
    <p1510:client id="{25398080-9A83-4FB0-8AE0-F22F94BDCA03}" v="415" dt="2021-01-22T18:28:38.260"/>
    <p1510:client id="{278DA0FE-78FB-45D7-81F6-0843601CFD21}" v="807" dt="2021-01-23T00:51:59.499"/>
    <p1510:client id="{2ABDA9EF-55D3-450F-9178-D43E8ABE8FB6}" v="14" dt="2020-10-12T20:14:46.327"/>
    <p1510:client id="{32E68477-D715-4258-9AEC-D7E30CBAC7EE}" v="6" dt="2021-04-08T20:16:50.406"/>
    <p1510:client id="{33080EC6-B68C-483B-9D29-648761FEC682}" v="2" dt="2020-11-16T16:59:21.103"/>
    <p1510:client id="{39ADC988-B9E1-410C-BF02-5B5A42BE861A}" v="1" dt="2020-10-29T17:01:17.722"/>
    <p1510:client id="{39E31588-4B2D-4EFB-8E57-B04A979E9A67}" v="58" dt="2020-11-16T16:16:11.899"/>
    <p1510:client id="{3E9FF17C-07ED-411D-BB5F-FD428FF2568A}" v="1" dt="2021-05-03T17:24:51.919"/>
    <p1510:client id="{416680F0-2923-4E17-A23D-5F07B7BA2E9B}" v="21" dt="2021-01-14T20:06:36.135"/>
    <p1510:client id="{447CDA82-09BF-45D6-BA88-C80683325B83}" v="43" dt="2021-04-05T15:14:07.589"/>
    <p1510:client id="{4977DC2F-2159-423C-A622-2B59B30871B0}" v="544" dt="2020-11-14T00:08:31.037"/>
    <p1510:client id="{568CE9D6-489D-4A16-ADE2-E38E6EC5989F}" v="23" dt="2021-02-04T00:14:34.881"/>
    <p1510:client id="{6181885A-AF09-40F2-B42A-BE8D83E3E4D9}" v="295" dt="2020-10-12T21:02:51.739"/>
    <p1510:client id="{6194D081-F1E3-462D-8BA1-F859E30A01CA}" v="2" dt="2021-04-23T15:12:37.324"/>
    <p1510:client id="{61F91AD4-941B-42FB-9ABE-03BD6E48D3B5}" v="8" dt="2020-10-29T17:23:29.425"/>
    <p1510:client id="{6459543E-4676-4524-823B-002AB1C60B1A}" v="3" dt="2021-02-08T22:19:50.286"/>
    <p1510:client id="{6708146A-F0C9-47DB-8FB2-67B80AD625F2}" v="103" dt="2020-11-16T16:20:44.906"/>
    <p1510:client id="{699DB412-8C61-44DB-A84A-9BD56FB08B79}" v="1" dt="2021-04-21T15:06:10.126"/>
    <p1510:client id="{6EEE4E3A-99BF-45CE-91F6-E3CF7DF77EA4}" v="10" dt="2021-02-04T00:20:02.888"/>
    <p1510:client id="{72EEC5A3-1D79-45AB-8DFE-BD27E59B944B}" v="10" dt="2021-02-03T18:38:53.886"/>
    <p1510:client id="{732328CD-5D6D-4E3F-B498-8E6A2C5E031E}" v="1" dt="2020-11-16T16:13:29.932"/>
    <p1510:client id="{7BF42107-5C35-49F5-A817-591117429DFD}" v="4" dt="2020-11-14T00:30:34.131"/>
    <p1510:client id="{7FC7F58A-3CC6-4CF2-B227-F84DE232E366}" v="430" dt="2021-01-22T20:45:33.252"/>
    <p1510:client id="{861F360A-448C-4678-A1E3-0D2D70B23547}" v="1226" dt="2020-10-29T20:06:04.662"/>
    <p1510:client id="{940587FA-E905-4202-BF44-31C434DDDAA0}" v="2" dt="2021-01-23T00:51:05.407"/>
    <p1510:client id="{94D9EA5D-4D02-4F22-8611-561CA49FD515}" v="157" dt="2021-01-21T00:02:10.908"/>
    <p1510:client id="{95B2E852-5BDC-48C2-9171-9C08F07AC277}" v="172" dt="2020-10-29T17:21:02.710"/>
    <p1510:client id="{980655A5-1922-48B1-B84B-29F3FC69C8C5}" v="19" dt="2020-10-12T21:52:48.363"/>
    <p1510:client id="{9ADB98E8-2DA5-4581-820E-A29C7DA9C2F2}" v="67" dt="2021-05-03T22:43:13.711"/>
    <p1510:client id="{9DEE3111-CB0A-47B0-821C-EC7966845A73}" v="105" dt="2021-01-23T00:38:25.477"/>
    <p1510:client id="{A2637BFC-426B-49A7-B158-8B0F7604DB59}" v="127" dt="2020-10-29T20:16:10.567"/>
    <p1510:client id="{A508169B-5469-4CD1-96EB-6E42B1A77244}" v="5" dt="2021-04-21T15:13:44.652"/>
    <p1510:client id="{AB286C2A-34D8-40F7-A83E-DFB90881BC6D}" v="51" dt="2020-11-16T17:22:24.070"/>
    <p1510:client id="{AB5972A7-3025-4716-8485-2DC31AC04ACE}" v="79" dt="2020-11-16T16:53:09.507"/>
    <p1510:client id="{AC8D67EB-7D08-4BF1-A3E8-57AC36E84BA5}" v="1" dt="2020-10-29T20:18:01.090"/>
    <p1510:client id="{AD0D8977-2C67-4179-939C-C6FBB67AAD40}" v="57" dt="2020-10-29T17:09:57.879"/>
    <p1510:client id="{ADA29E7C-F436-4EC8-BDEC-BE14DC5F3851}" v="124" dt="2020-11-16T17:11:26.571"/>
    <p1510:client id="{B62ED7BF-F436-4D5C-A62B-FF612B9776CD}" v="101" dt="2021-01-22T18:29:27.421"/>
    <p1510:client id="{C5178E1F-71B1-4005-B637-6630926A2D1B}" v="92" dt="2020-10-29T17:57:56.905"/>
    <p1510:client id="{C5B57CC6-0BFD-4BC0-838B-B194E58C301D}" v="13" dt="2020-10-29T17:17:21.983"/>
    <p1510:client id="{CFB54A80-B49F-4DD6-B1A8-EBABA808A4D0}" v="7" dt="2020-10-29T17:20:15.099"/>
    <p1510:client id="{D41A0271-145B-4FEC-8740-BF2A77786389}" v="294" dt="2020-10-29T16:40:36.541"/>
    <p1510:client id="{D9E576D6-EA2E-4A62-A183-22FFF5A9A651}" v="1" dt="2020-10-29T17:27:42.342"/>
    <p1510:client id="{ED8C600D-27EF-4D3E-8250-2BFBBECD7958}" v="15" dt="2021-05-03T23:30:27.462"/>
    <p1510:client id="{F344F94B-D2FD-44C3-AC21-BBB825E81DA6}" v="26" dt="2020-11-14T00:00:29.532"/>
    <p1510:client id="{F509425F-774A-4767-B8A4-FE29556712B3}" v="33" dt="2021-01-15T22:26:27.394"/>
    <p1510:client id="{F85F7A90-BE64-4BFF-999E-E11BB3176A70}" v="61" dt="2021-02-04T00:11:26.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2EEC5A3-1D79-45AB-8DFE-BD27E59B944B}"/>
    <pc:docChg chg="modSld">
      <pc:chgData name="" userId="" providerId="" clId="Web-{72EEC5A3-1D79-45AB-8DFE-BD27E59B944B}" dt="2021-02-03T18:38:53.886" v="11"/>
      <pc:docMkLst>
        <pc:docMk/>
      </pc:docMkLst>
      <pc:sldChg chg="addCm delCm">
        <pc:chgData name="" userId="" providerId="" clId="Web-{72EEC5A3-1D79-45AB-8DFE-BD27E59B944B}" dt="2021-02-03T18:34:51.818" v="7"/>
        <pc:sldMkLst>
          <pc:docMk/>
          <pc:sldMk cId="109857222" sldId="256"/>
        </pc:sldMkLst>
      </pc:sldChg>
      <pc:sldChg chg="delCm">
        <pc:chgData name="" userId="" providerId="" clId="Web-{72EEC5A3-1D79-45AB-8DFE-BD27E59B944B}" dt="2021-02-03T18:34:23.099" v="6"/>
        <pc:sldMkLst>
          <pc:docMk/>
          <pc:sldMk cId="2399972379" sldId="258"/>
        </pc:sldMkLst>
      </pc:sldChg>
      <pc:sldChg chg="delCm">
        <pc:chgData name="" userId="" providerId="" clId="Web-{72EEC5A3-1D79-45AB-8DFE-BD27E59B944B}" dt="2021-02-03T18:28:05.340" v="1"/>
        <pc:sldMkLst>
          <pc:docMk/>
          <pc:sldMk cId="3612959027" sldId="259"/>
        </pc:sldMkLst>
      </pc:sldChg>
      <pc:sldChg chg="addCm delCm">
        <pc:chgData name="" userId="" providerId="" clId="Web-{72EEC5A3-1D79-45AB-8DFE-BD27E59B944B}" dt="2021-02-03T18:33:28.426" v="5"/>
        <pc:sldMkLst>
          <pc:docMk/>
          <pc:sldMk cId="1627173812" sldId="261"/>
        </pc:sldMkLst>
      </pc:sldChg>
      <pc:sldChg chg="delCm">
        <pc:chgData name="" userId="" providerId="" clId="Web-{72EEC5A3-1D79-45AB-8DFE-BD27E59B944B}" dt="2021-02-03T18:38:53.886" v="11"/>
        <pc:sldMkLst>
          <pc:docMk/>
          <pc:sldMk cId="2005841257" sldId="264"/>
        </pc:sldMkLst>
      </pc:sldChg>
      <pc:sldChg chg="delCm modNotes">
        <pc:chgData name="" userId="" providerId="" clId="Web-{72EEC5A3-1D79-45AB-8DFE-BD27E59B944B}" dt="2021-02-03T18:38:15.541" v="10"/>
        <pc:sldMkLst>
          <pc:docMk/>
          <pc:sldMk cId="1757004141" sldId="265"/>
        </pc:sldMkLst>
      </pc:sldChg>
    </pc:docChg>
  </pc:docChgLst>
  <pc:docChgLst>
    <pc:chgData clId="Web-{61F91AD4-941B-42FB-9ABE-03BD6E48D3B5}"/>
    <pc:docChg chg="modSld">
      <pc:chgData name="" userId="" providerId="" clId="Web-{61F91AD4-941B-42FB-9ABE-03BD6E48D3B5}" dt="2020-10-29T17:23:29.425" v="7" actId="20577"/>
      <pc:docMkLst>
        <pc:docMk/>
      </pc:docMkLst>
      <pc:sldChg chg="modSp">
        <pc:chgData name="" userId="" providerId="" clId="Web-{61F91AD4-941B-42FB-9ABE-03BD6E48D3B5}" dt="2020-10-29T17:23:26.784" v="5" actId="20577"/>
        <pc:sldMkLst>
          <pc:docMk/>
          <pc:sldMk cId="2972424013" sldId="262"/>
        </pc:sldMkLst>
        <pc:spChg chg="mod">
          <ac:chgData name="" userId="" providerId="" clId="Web-{61F91AD4-941B-42FB-9ABE-03BD6E48D3B5}" dt="2020-10-29T17:23:26.784" v="5" actId="20577"/>
          <ac:spMkLst>
            <pc:docMk/>
            <pc:sldMk cId="2972424013" sldId="262"/>
            <ac:spMk id="4" creationId="{F2E846E8-3CE6-4AC3-BA23-171811FD5F19}"/>
          </ac:spMkLst>
        </pc:spChg>
        <pc:spChg chg="mod">
          <ac:chgData name="" userId="" providerId="" clId="Web-{61F91AD4-941B-42FB-9ABE-03BD6E48D3B5}" dt="2020-10-29T17:23:11.846" v="0" actId="14100"/>
          <ac:spMkLst>
            <pc:docMk/>
            <pc:sldMk cId="2972424013" sldId="262"/>
            <ac:spMk id="5" creationId="{7ED212A2-D6EE-46BC-B810-12FC28C92B7B}"/>
          </ac:spMkLst>
        </pc:spChg>
      </pc:sldChg>
    </pc:docChg>
  </pc:docChgLst>
  <pc:docChgLst>
    <pc:chgData clId="Web-{940587FA-E905-4202-BF44-31C434DDDAA0}"/>
    <pc:docChg chg="modSld">
      <pc:chgData name="" userId="" providerId="" clId="Web-{940587FA-E905-4202-BF44-31C434DDDAA0}" dt="2021-01-23T00:51:46.536" v="6"/>
      <pc:docMkLst>
        <pc:docMk/>
      </pc:docMkLst>
      <pc:sldChg chg="modNotes">
        <pc:chgData name="" userId="" providerId="" clId="Web-{940587FA-E905-4202-BF44-31C434DDDAA0}" dt="2021-01-23T00:51:46.536" v="6"/>
        <pc:sldMkLst>
          <pc:docMk/>
          <pc:sldMk cId="2005841257" sldId="264"/>
        </pc:sldMkLst>
      </pc:sldChg>
      <pc:sldChg chg="modSp">
        <pc:chgData name="" userId="" providerId="" clId="Web-{940587FA-E905-4202-BF44-31C434DDDAA0}" dt="2021-01-23T00:51:05.407" v="1" actId="20577"/>
        <pc:sldMkLst>
          <pc:docMk/>
          <pc:sldMk cId="1757004141" sldId="265"/>
        </pc:sldMkLst>
        <pc:spChg chg="mod">
          <ac:chgData name="" userId="" providerId="" clId="Web-{940587FA-E905-4202-BF44-31C434DDDAA0}" dt="2021-01-23T00:51:05.407" v="1" actId="20577"/>
          <ac:spMkLst>
            <pc:docMk/>
            <pc:sldMk cId="1757004141" sldId="265"/>
            <ac:spMk id="3" creationId="{C7DD98AC-0EB1-41A1-8547-DBCFABE592D3}"/>
          </ac:spMkLst>
        </pc:spChg>
      </pc:sldChg>
    </pc:docChg>
  </pc:docChgLst>
  <pc:docChgLst>
    <pc:chgData clId="Web-{2ABDA9EF-55D3-450F-9178-D43E8ABE8FB6}"/>
    <pc:docChg chg="modSld">
      <pc:chgData name="" userId="" providerId="" clId="Web-{2ABDA9EF-55D3-450F-9178-D43E8ABE8FB6}" dt="2020-10-12T20:15:08.718" v="24"/>
      <pc:docMkLst>
        <pc:docMk/>
      </pc:docMkLst>
      <pc:sldChg chg="addSp delSp modSp mod setBg">
        <pc:chgData name="" userId="" providerId="" clId="Web-{2ABDA9EF-55D3-450F-9178-D43E8ABE8FB6}" dt="2020-10-12T20:15:08.718" v="24"/>
        <pc:sldMkLst>
          <pc:docMk/>
          <pc:sldMk cId="109857222" sldId="256"/>
        </pc:sldMkLst>
        <pc:spChg chg="mod ord">
          <ac:chgData name="" userId="" providerId="" clId="Web-{2ABDA9EF-55D3-450F-9178-D43E8ABE8FB6}" dt="2020-10-12T20:15:08.718" v="24"/>
          <ac:spMkLst>
            <pc:docMk/>
            <pc:sldMk cId="109857222" sldId="256"/>
            <ac:spMk id="2" creationId="{00000000-0000-0000-0000-000000000000}"/>
          </ac:spMkLst>
        </pc:spChg>
        <pc:spChg chg="mod">
          <ac:chgData name="" userId="" providerId="" clId="Web-{2ABDA9EF-55D3-450F-9178-D43E8ABE8FB6}" dt="2020-10-12T20:15:08.718" v="24"/>
          <ac:spMkLst>
            <pc:docMk/>
            <pc:sldMk cId="109857222" sldId="256"/>
            <ac:spMk id="3" creationId="{00000000-0000-0000-0000-000000000000}"/>
          </ac:spMkLst>
        </pc:spChg>
        <pc:spChg chg="add del">
          <ac:chgData name="" userId="" providerId="" clId="Web-{2ABDA9EF-55D3-450F-9178-D43E8ABE8FB6}" dt="2020-10-12T20:14:56.280" v="17"/>
          <ac:spMkLst>
            <pc:docMk/>
            <pc:sldMk cId="109857222" sldId="256"/>
            <ac:spMk id="5" creationId="{28CA07B2-0819-4B62-9425-7A52BBDD7070}"/>
          </ac:spMkLst>
        </pc:spChg>
        <pc:spChg chg="add del">
          <ac:chgData name="" userId="" providerId="" clId="Web-{2ABDA9EF-55D3-450F-9178-D43E8ABE8FB6}" dt="2020-10-12T20:14:56.280" v="17"/>
          <ac:spMkLst>
            <pc:docMk/>
            <pc:sldMk cId="109857222" sldId="256"/>
            <ac:spMk id="8" creationId="{1EADCAF8-8823-4E89-8612-21029831A4B2}"/>
          </ac:spMkLst>
        </pc:spChg>
        <pc:spChg chg="add del">
          <ac:chgData name="" userId="" providerId="" clId="Web-{2ABDA9EF-55D3-450F-9178-D43E8ABE8FB6}" dt="2020-10-12T20:14:59.077" v="19"/>
          <ac:spMkLst>
            <pc:docMk/>
            <pc:sldMk cId="109857222" sldId="256"/>
            <ac:spMk id="9" creationId="{88294908-8B00-4F58-BBBA-20F71A40AA9E}"/>
          </ac:spMkLst>
        </pc:spChg>
        <pc:spChg chg="add del">
          <ac:chgData name="" userId="" providerId="" clId="Web-{2ABDA9EF-55D3-450F-9178-D43E8ABE8FB6}" dt="2020-10-12T20:14:53.436" v="15"/>
          <ac:spMkLst>
            <pc:docMk/>
            <pc:sldMk cId="109857222" sldId="256"/>
            <ac:spMk id="10" creationId="{35555856-9970-4BC3-9AA9-6A917F53AFBD}"/>
          </ac:spMkLst>
        </pc:spChg>
        <pc:spChg chg="add del">
          <ac:chgData name="" userId="" providerId="" clId="Web-{2ABDA9EF-55D3-450F-9178-D43E8ABE8FB6}" dt="2020-10-12T20:14:59.077" v="19"/>
          <ac:spMkLst>
            <pc:docMk/>
            <pc:sldMk cId="109857222" sldId="256"/>
            <ac:spMk id="11" creationId="{4364C879-1404-4203-8E9D-CC5DE0A621A2}"/>
          </ac:spMkLst>
        </pc:spChg>
        <pc:spChg chg="add del">
          <ac:chgData name="" userId="" providerId="" clId="Web-{2ABDA9EF-55D3-450F-9178-D43E8ABE8FB6}" dt="2020-10-12T20:14:59.077" v="19"/>
          <ac:spMkLst>
            <pc:docMk/>
            <pc:sldMk cId="109857222" sldId="256"/>
            <ac:spMk id="13" creationId="{84617302-4B0D-4351-A6BB-6F0930D943AC}"/>
          </ac:spMkLst>
        </pc:spChg>
        <pc:spChg chg="add del">
          <ac:chgData name="" userId="" providerId="" clId="Web-{2ABDA9EF-55D3-450F-9178-D43E8ABE8FB6}" dt="2020-10-12T20:14:53.436" v="15"/>
          <ac:spMkLst>
            <pc:docMk/>
            <pc:sldMk cId="109857222" sldId="256"/>
            <ac:spMk id="14" creationId="{13722DD7-BA73-4776-93A3-94491FEF7260}"/>
          </ac:spMkLst>
        </pc:spChg>
        <pc:spChg chg="add del">
          <ac:chgData name="" userId="" providerId="" clId="Web-{2ABDA9EF-55D3-450F-9178-D43E8ABE8FB6}" dt="2020-10-12T20:14:59.077" v="19"/>
          <ac:spMkLst>
            <pc:docMk/>
            <pc:sldMk cId="109857222" sldId="256"/>
            <ac:spMk id="15" creationId="{DA2C7802-C2E0-4218-8F89-8DD7CCD2CD1C}"/>
          </ac:spMkLst>
        </pc:spChg>
        <pc:spChg chg="add del">
          <ac:chgData name="" userId="" providerId="" clId="Web-{2ABDA9EF-55D3-450F-9178-D43E8ABE8FB6}" dt="2020-10-12T20:14:59.077" v="19"/>
          <ac:spMkLst>
            <pc:docMk/>
            <pc:sldMk cId="109857222" sldId="256"/>
            <ac:spMk id="16" creationId="{A6D7111A-21E5-4EE9-8A78-10E5530F0116}"/>
          </ac:spMkLst>
        </pc:spChg>
        <pc:spChg chg="add del">
          <ac:chgData name="" userId="" providerId="" clId="Web-{2ABDA9EF-55D3-450F-9178-D43E8ABE8FB6}" dt="2020-10-12T20:15:03.858" v="21"/>
          <ac:spMkLst>
            <pc:docMk/>
            <pc:sldMk cId="109857222" sldId="256"/>
            <ac:spMk id="17" creationId="{35555856-9970-4BC3-9AA9-6A917F53AFBD}"/>
          </ac:spMkLst>
        </pc:spChg>
        <pc:spChg chg="add del">
          <ac:chgData name="" userId="" providerId="" clId="Web-{2ABDA9EF-55D3-450F-9178-D43E8ABE8FB6}" dt="2020-10-12T20:14:59.077" v="19"/>
          <ac:spMkLst>
            <pc:docMk/>
            <pc:sldMk cId="109857222" sldId="256"/>
            <ac:spMk id="18" creationId="{A3969E80-A77B-49FC-9122-D89AFD5EE118}"/>
          </ac:spMkLst>
        </pc:spChg>
        <pc:spChg chg="add del">
          <ac:chgData name="" userId="" providerId="" clId="Web-{2ABDA9EF-55D3-450F-9178-D43E8ABE8FB6}" dt="2020-10-12T20:14:59.077" v="19"/>
          <ac:spMkLst>
            <pc:docMk/>
            <pc:sldMk cId="109857222" sldId="256"/>
            <ac:spMk id="20" creationId="{1849CA57-76BD-4CF2-80BA-D7A46A01B7B1}"/>
          </ac:spMkLst>
        </pc:spChg>
        <pc:spChg chg="add del">
          <ac:chgData name="" userId="" providerId="" clId="Web-{2ABDA9EF-55D3-450F-9178-D43E8ABE8FB6}" dt="2020-10-12T20:15:03.858" v="21"/>
          <ac:spMkLst>
            <pc:docMk/>
            <pc:sldMk cId="109857222" sldId="256"/>
            <ac:spMk id="21" creationId="{13722DD7-BA73-4776-93A3-94491FEF7260}"/>
          </ac:spMkLst>
        </pc:spChg>
        <pc:spChg chg="add del">
          <ac:chgData name="" userId="" providerId="" clId="Web-{2ABDA9EF-55D3-450F-9178-D43E8ABE8FB6}" dt="2020-10-12T20:14:59.077" v="19"/>
          <ac:spMkLst>
            <pc:docMk/>
            <pc:sldMk cId="109857222" sldId="256"/>
            <ac:spMk id="22" creationId="{35E9085E-E730-4768-83D4-6CB7E9897153}"/>
          </ac:spMkLst>
        </pc:spChg>
        <pc:spChg chg="add del">
          <ac:chgData name="" userId="" providerId="" clId="Web-{2ABDA9EF-55D3-450F-9178-D43E8ABE8FB6}" dt="2020-10-12T20:14:59.077" v="19"/>
          <ac:spMkLst>
            <pc:docMk/>
            <pc:sldMk cId="109857222" sldId="256"/>
            <ac:spMk id="24" creationId="{973272FE-A474-4CAE-8CA2-BCC8B476C3F4}"/>
          </ac:spMkLst>
        </pc:spChg>
        <pc:spChg chg="add del">
          <ac:chgData name="" userId="" providerId="" clId="Web-{2ABDA9EF-55D3-450F-9178-D43E8ABE8FB6}" dt="2020-10-12T20:15:08.702" v="23"/>
          <ac:spMkLst>
            <pc:docMk/>
            <pc:sldMk cId="109857222" sldId="256"/>
            <ac:spMk id="25" creationId="{FB5B0058-AF13-4859-B429-4EDDE2A26F7F}"/>
          </ac:spMkLst>
        </pc:spChg>
        <pc:spChg chg="add del">
          <ac:chgData name="" userId="" providerId="" clId="Web-{2ABDA9EF-55D3-450F-9178-D43E8ABE8FB6}" dt="2020-10-12T20:14:59.077" v="19"/>
          <ac:spMkLst>
            <pc:docMk/>
            <pc:sldMk cId="109857222" sldId="256"/>
            <ac:spMk id="26" creationId="{E07981EA-05A6-437C-88D7-B377B92B031D}"/>
          </ac:spMkLst>
        </pc:spChg>
        <pc:spChg chg="add del">
          <ac:chgData name="" userId="" providerId="" clId="Web-{2ABDA9EF-55D3-450F-9178-D43E8ABE8FB6}" dt="2020-10-12T20:14:59.077" v="19"/>
          <ac:spMkLst>
            <pc:docMk/>
            <pc:sldMk cId="109857222" sldId="256"/>
            <ac:spMk id="28" creationId="{15E3C750-986E-4769-B1AE-49289FBEE757}"/>
          </ac:spMkLst>
        </pc:spChg>
        <pc:spChg chg="add del">
          <ac:chgData name="" userId="" providerId="" clId="Web-{2ABDA9EF-55D3-450F-9178-D43E8ABE8FB6}" dt="2020-10-12T20:15:08.702" v="23"/>
          <ac:spMkLst>
            <pc:docMk/>
            <pc:sldMk cId="109857222" sldId="256"/>
            <ac:spMk id="29" creationId="{D84C2E9E-0B5D-4B5F-9A1F-70EBDCE39034}"/>
          </ac:spMkLst>
        </pc:spChg>
        <pc:spChg chg="add">
          <ac:chgData name="" userId="" providerId="" clId="Web-{2ABDA9EF-55D3-450F-9178-D43E8ABE8FB6}" dt="2020-10-12T20:15:08.718" v="24"/>
          <ac:spMkLst>
            <pc:docMk/>
            <pc:sldMk cId="109857222" sldId="256"/>
            <ac:spMk id="30" creationId="{35555856-9970-4BC3-9AA9-6A917F53AFBD}"/>
          </ac:spMkLst>
        </pc:spChg>
        <pc:spChg chg="add">
          <ac:chgData name="" userId="" providerId="" clId="Web-{2ABDA9EF-55D3-450F-9178-D43E8ABE8FB6}" dt="2020-10-12T20:15:08.718" v="24"/>
          <ac:spMkLst>
            <pc:docMk/>
            <pc:sldMk cId="109857222" sldId="256"/>
            <ac:spMk id="32" creationId="{13722DD7-BA73-4776-93A3-94491FEF7260}"/>
          </ac:spMkLst>
        </pc:spChg>
        <pc:grpChg chg="add del">
          <ac:chgData name="" userId="" providerId="" clId="Web-{2ABDA9EF-55D3-450F-9178-D43E8ABE8FB6}" dt="2020-10-12T20:14:56.280" v="17"/>
          <ac:grpSpMkLst>
            <pc:docMk/>
            <pc:sldMk cId="109857222" sldId="256"/>
            <ac:grpSpMk id="6" creationId="{DA02BEE4-A5D4-40AF-882D-49D34B086FFF}"/>
          </ac:grpSpMkLst>
        </pc:grpChg>
        <pc:picChg chg="add del">
          <ac:chgData name="" userId="" providerId="" clId="Web-{2ABDA9EF-55D3-450F-9178-D43E8ABE8FB6}" dt="2020-10-12T20:14:53.436" v="15"/>
          <ac:picMkLst>
            <pc:docMk/>
            <pc:sldMk cId="109857222" sldId="256"/>
            <ac:picMk id="7" creationId="{E1928BB0-562B-4DEA-957B-7EA44D2EC3B9}"/>
          </ac:picMkLst>
        </pc:picChg>
        <pc:picChg chg="add del">
          <ac:chgData name="" userId="" providerId="" clId="Web-{2ABDA9EF-55D3-450F-9178-D43E8ABE8FB6}" dt="2020-10-12T20:14:53.436" v="15"/>
          <ac:picMkLst>
            <pc:docMk/>
            <pc:sldMk cId="109857222" sldId="256"/>
            <ac:picMk id="12" creationId="{7F487851-BFAF-46D8-A1ED-50CAD6E46F59}"/>
          </ac:picMkLst>
        </pc:picChg>
        <pc:picChg chg="add del">
          <ac:chgData name="" userId="" providerId="" clId="Web-{2ABDA9EF-55D3-450F-9178-D43E8ABE8FB6}" dt="2020-10-12T20:15:03.858" v="21"/>
          <ac:picMkLst>
            <pc:docMk/>
            <pc:sldMk cId="109857222" sldId="256"/>
            <ac:picMk id="19" creationId="{7F487851-BFAF-46D8-A1ED-50CAD6E46F59}"/>
          </ac:picMkLst>
        </pc:picChg>
        <pc:picChg chg="add del">
          <ac:chgData name="" userId="" providerId="" clId="Web-{2ABDA9EF-55D3-450F-9178-D43E8ABE8FB6}" dt="2020-10-12T20:15:03.858" v="21"/>
          <ac:picMkLst>
            <pc:docMk/>
            <pc:sldMk cId="109857222" sldId="256"/>
            <ac:picMk id="23" creationId="{E1928BB0-562B-4DEA-957B-7EA44D2EC3B9}"/>
          </ac:picMkLst>
        </pc:picChg>
        <pc:picChg chg="add del">
          <ac:chgData name="" userId="" providerId="" clId="Web-{2ABDA9EF-55D3-450F-9178-D43E8ABE8FB6}" dt="2020-10-12T20:15:08.702" v="23"/>
          <ac:picMkLst>
            <pc:docMk/>
            <pc:sldMk cId="109857222" sldId="256"/>
            <ac:picMk id="27" creationId="{56118F98-DD62-426B-9F0D-2E791D959595}"/>
          </ac:picMkLst>
        </pc:picChg>
        <pc:picChg chg="add">
          <ac:chgData name="" userId="" providerId="" clId="Web-{2ABDA9EF-55D3-450F-9178-D43E8ABE8FB6}" dt="2020-10-12T20:15:08.718" v="24"/>
          <ac:picMkLst>
            <pc:docMk/>
            <pc:sldMk cId="109857222" sldId="256"/>
            <ac:picMk id="31" creationId="{7F487851-BFAF-46D8-A1ED-50CAD6E46F59}"/>
          </ac:picMkLst>
        </pc:picChg>
        <pc:picChg chg="add">
          <ac:chgData name="" userId="" providerId="" clId="Web-{2ABDA9EF-55D3-450F-9178-D43E8ABE8FB6}" dt="2020-10-12T20:15:08.718" v="24"/>
          <ac:picMkLst>
            <pc:docMk/>
            <pc:sldMk cId="109857222" sldId="256"/>
            <ac:picMk id="33" creationId="{E1928BB0-562B-4DEA-957B-7EA44D2EC3B9}"/>
          </ac:picMkLst>
        </pc:picChg>
      </pc:sldChg>
    </pc:docChg>
  </pc:docChgLst>
  <pc:docChgLst>
    <pc:chgData name="Dominica Martinez" userId="S::martindo@kerndhs.com::5b0e2abf-ffec-469f-8b90-4539d4f9df24" providerId="AD" clId="Web-{ED8C600D-27EF-4D3E-8250-2BFBBECD7958}"/>
    <pc:docChg chg="modSld">
      <pc:chgData name="Dominica Martinez" userId="S::martindo@kerndhs.com::5b0e2abf-ffec-469f-8b90-4539d4f9df24" providerId="AD" clId="Web-{ED8C600D-27EF-4D3E-8250-2BFBBECD7958}" dt="2021-05-03T23:30:27.462" v="66" actId="1076"/>
      <pc:docMkLst>
        <pc:docMk/>
      </pc:docMkLst>
      <pc:sldChg chg="addSp delSp modSp modMedia addAnim delAnim modNotes">
        <pc:chgData name="Dominica Martinez" userId="S::martindo@kerndhs.com::5b0e2abf-ffec-469f-8b90-4539d4f9df24" providerId="AD" clId="Web-{ED8C600D-27EF-4D3E-8250-2BFBBECD7958}" dt="2021-05-03T23:26:22.414" v="58" actId="1076"/>
        <pc:sldMkLst>
          <pc:docMk/>
          <pc:sldMk cId="864392247" sldId="266"/>
        </pc:sldMkLst>
        <pc:picChg chg="del">
          <ac:chgData name="Dominica Martinez" userId="S::martindo@kerndhs.com::5b0e2abf-ffec-469f-8b90-4539d4f9df24" providerId="AD" clId="Web-{ED8C600D-27EF-4D3E-8250-2BFBBECD7958}" dt="2021-05-03T23:26:07.274" v="55"/>
          <ac:picMkLst>
            <pc:docMk/>
            <pc:sldMk cId="864392247" sldId="266"/>
            <ac:picMk id="3" creationId="{5C6071D5-0F7D-4E4B-8D88-26C3A8AA086D}"/>
          </ac:picMkLst>
        </pc:picChg>
        <pc:picChg chg="add mod">
          <ac:chgData name="Dominica Martinez" userId="S::martindo@kerndhs.com::5b0e2abf-ffec-469f-8b90-4539d4f9df24" providerId="AD" clId="Web-{ED8C600D-27EF-4D3E-8250-2BFBBECD7958}" dt="2021-05-03T23:26:22.414" v="58" actId="1076"/>
          <ac:picMkLst>
            <pc:docMk/>
            <pc:sldMk cId="864392247" sldId="266"/>
            <ac:picMk id="6" creationId="{4EE359FF-E995-46F6-8B91-F9EC6E5A6D64}"/>
          </ac:picMkLst>
        </pc:picChg>
      </pc:sldChg>
      <pc:sldChg chg="addSp delSp modSp modMedia addAnim delAnim modNotes">
        <pc:chgData name="Dominica Martinez" userId="S::martindo@kerndhs.com::5b0e2abf-ffec-469f-8b90-4539d4f9df24" providerId="AD" clId="Web-{ED8C600D-27EF-4D3E-8250-2BFBBECD7958}" dt="2021-05-03T23:30:27.462" v="66" actId="1076"/>
        <pc:sldMkLst>
          <pc:docMk/>
          <pc:sldMk cId="2563240718" sldId="268"/>
        </pc:sldMkLst>
        <pc:picChg chg="add del mod">
          <ac:chgData name="Dominica Martinez" userId="S::martindo@kerndhs.com::5b0e2abf-ffec-469f-8b90-4539d4f9df24" providerId="AD" clId="Web-{ED8C600D-27EF-4D3E-8250-2BFBBECD7958}" dt="2021-05-03T23:28:19.399" v="59"/>
          <ac:picMkLst>
            <pc:docMk/>
            <pc:sldMk cId="2563240718" sldId="268"/>
            <ac:picMk id="2" creationId="{48271450-458D-4E6C-BFAB-64AFC5602FB6}"/>
          </ac:picMkLst>
        </pc:picChg>
        <pc:picChg chg="add del mod">
          <ac:chgData name="Dominica Martinez" userId="S::martindo@kerndhs.com::5b0e2abf-ffec-469f-8b90-4539d4f9df24" providerId="AD" clId="Web-{ED8C600D-27EF-4D3E-8250-2BFBBECD7958}" dt="2021-05-03T23:30:15.102" v="63"/>
          <ac:picMkLst>
            <pc:docMk/>
            <pc:sldMk cId="2563240718" sldId="268"/>
            <ac:picMk id="4" creationId="{A9CE3124-15F8-4974-A819-0A8241D2DEE5}"/>
          </ac:picMkLst>
        </pc:picChg>
        <pc:picChg chg="add mod">
          <ac:chgData name="Dominica Martinez" userId="S::martindo@kerndhs.com::5b0e2abf-ffec-469f-8b90-4539d4f9df24" providerId="AD" clId="Web-{ED8C600D-27EF-4D3E-8250-2BFBBECD7958}" dt="2021-05-03T23:30:27.462" v="66" actId="1076"/>
          <ac:picMkLst>
            <pc:docMk/>
            <pc:sldMk cId="2563240718" sldId="268"/>
            <ac:picMk id="5" creationId="{CE9BEC28-D173-4CA7-9D1A-9DF22BFABB43}"/>
          </ac:picMkLst>
        </pc:picChg>
      </pc:sldChg>
    </pc:docChg>
  </pc:docChgLst>
  <pc:docChgLst>
    <pc:chgData clId="Web-{04F98593-1349-4EEF-9D35-D8C31297B537}"/>
    <pc:docChg chg="modSld">
      <pc:chgData name="" userId="" providerId="" clId="Web-{04F98593-1349-4EEF-9D35-D8C31297B537}" dt="2021-01-19T17:54:16.263" v="13"/>
      <pc:docMkLst>
        <pc:docMk/>
      </pc:docMkLst>
      <pc:sldChg chg="modNotes">
        <pc:chgData name="" userId="" providerId="" clId="Web-{04F98593-1349-4EEF-9D35-D8C31297B537}" dt="2021-01-19T17:54:16.263" v="13"/>
        <pc:sldMkLst>
          <pc:docMk/>
          <pc:sldMk cId="1627173812" sldId="261"/>
        </pc:sldMkLst>
      </pc:sldChg>
    </pc:docChg>
  </pc:docChgLst>
  <pc:docChgLst>
    <pc:chgData name="Dominica Martinez" userId="S::martindo@kerndhs.com::5b0e2abf-ffec-469f-8b90-4539d4f9df24" providerId="AD" clId="Web-{9ADB98E8-2DA5-4581-820E-A29C7DA9C2F2}"/>
    <pc:docChg chg="modSld">
      <pc:chgData name="Dominica Martinez" userId="S::martindo@kerndhs.com::5b0e2abf-ffec-469f-8b90-4539d4f9df24" providerId="AD" clId="Web-{9ADB98E8-2DA5-4581-820E-A29C7DA9C2F2}" dt="2021-05-03T22:43:13.711" v="88"/>
      <pc:docMkLst>
        <pc:docMk/>
      </pc:docMkLst>
      <pc:sldChg chg="addSp delSp modSp modMedia addAnim delAnim">
        <pc:chgData name="Dominica Martinez" userId="S::martindo@kerndhs.com::5b0e2abf-ffec-469f-8b90-4539d4f9df24" providerId="AD" clId="Web-{9ADB98E8-2DA5-4581-820E-A29C7DA9C2F2}" dt="2021-05-03T22:34:28.342" v="5"/>
        <pc:sldMkLst>
          <pc:docMk/>
          <pc:sldMk cId="2282853445" sldId="263"/>
        </pc:sldMkLst>
        <pc:picChg chg="add del">
          <ac:chgData name="Dominica Martinez" userId="S::martindo@kerndhs.com::5b0e2abf-ffec-469f-8b90-4539d4f9df24" providerId="AD" clId="Web-{9ADB98E8-2DA5-4581-820E-A29C7DA9C2F2}" dt="2021-05-03T22:33:19.227" v="2"/>
          <ac:picMkLst>
            <pc:docMk/>
            <pc:sldMk cId="2282853445" sldId="263"/>
            <ac:picMk id="5" creationId="{0AE6A322-2AF7-4523-937E-90F0D997EA22}"/>
          </ac:picMkLst>
        </pc:picChg>
        <pc:picChg chg="add mod">
          <ac:chgData name="Dominica Martinez" userId="S::martindo@kerndhs.com::5b0e2abf-ffec-469f-8b90-4539d4f9df24" providerId="AD" clId="Web-{9ADB98E8-2DA5-4581-820E-A29C7DA9C2F2}" dt="2021-05-03T22:34:28.342" v="5"/>
          <ac:picMkLst>
            <pc:docMk/>
            <pc:sldMk cId="2282853445" sldId="263"/>
            <ac:picMk id="6" creationId="{7C73A887-9FFC-4D49-A6AF-7E262AA03889}"/>
          </ac:picMkLst>
        </pc:picChg>
      </pc:sldChg>
      <pc:sldChg chg="modSp modNotes">
        <pc:chgData name="Dominica Martinez" userId="S::martindo@kerndhs.com::5b0e2abf-ffec-469f-8b90-4539d4f9df24" providerId="AD" clId="Web-{9ADB98E8-2DA5-4581-820E-A29C7DA9C2F2}" dt="2021-05-03T22:37:17.480" v="62"/>
        <pc:sldMkLst>
          <pc:docMk/>
          <pc:sldMk cId="864392247" sldId="266"/>
        </pc:sldMkLst>
        <pc:spChg chg="mod">
          <ac:chgData name="Dominica Martinez" userId="S::martindo@kerndhs.com::5b0e2abf-ffec-469f-8b90-4539d4f9df24" providerId="AD" clId="Web-{9ADB98E8-2DA5-4581-820E-A29C7DA9C2F2}" dt="2021-05-03T22:37:04.151" v="50" actId="20577"/>
          <ac:spMkLst>
            <pc:docMk/>
            <pc:sldMk cId="864392247" sldId="266"/>
            <ac:spMk id="5" creationId="{67FDC4AB-6407-4611-BFE8-E56B779E9F2C}"/>
          </ac:spMkLst>
        </pc:spChg>
      </pc:sldChg>
      <pc:sldChg chg="delSp delAnim modNotes">
        <pc:chgData name="Dominica Martinez" userId="S::martindo@kerndhs.com::5b0e2abf-ffec-469f-8b90-4539d4f9df24" providerId="AD" clId="Web-{9ADB98E8-2DA5-4581-820E-A29C7DA9C2F2}" dt="2021-05-03T22:43:13.711" v="88"/>
        <pc:sldMkLst>
          <pc:docMk/>
          <pc:sldMk cId="2563240718" sldId="268"/>
        </pc:sldMkLst>
        <pc:picChg chg="del">
          <ac:chgData name="Dominica Martinez" userId="S::martindo@kerndhs.com::5b0e2abf-ffec-469f-8b90-4539d4f9df24" providerId="AD" clId="Web-{9ADB98E8-2DA5-4581-820E-A29C7DA9C2F2}" dt="2021-05-03T22:43:13.711" v="88"/>
          <ac:picMkLst>
            <pc:docMk/>
            <pc:sldMk cId="2563240718" sldId="268"/>
            <ac:picMk id="4" creationId="{869A0495-98A8-455C-9151-C0613B5C43C6}"/>
          </ac:picMkLst>
        </pc:picChg>
      </pc:sldChg>
    </pc:docChg>
  </pc:docChgLst>
  <pc:docChgLst>
    <pc:chgData clId="Web-{278DA0FE-78FB-45D7-81F6-0843601CFD21}"/>
    <pc:docChg chg="delSld modSld">
      <pc:chgData name="" userId="" providerId="" clId="Web-{278DA0FE-78FB-45D7-81F6-0843601CFD21}" dt="2021-01-23T00:51:59.499" v="1258" actId="20577"/>
      <pc:docMkLst>
        <pc:docMk/>
      </pc:docMkLst>
      <pc:sldChg chg="modSp">
        <pc:chgData name="" userId="" providerId="" clId="Web-{278DA0FE-78FB-45D7-81F6-0843601CFD21}" dt="2021-01-23T00:30:25.744" v="809" actId="20577"/>
        <pc:sldMkLst>
          <pc:docMk/>
          <pc:sldMk cId="109857222" sldId="256"/>
        </pc:sldMkLst>
        <pc:spChg chg="mod">
          <ac:chgData name="" userId="" providerId="" clId="Web-{278DA0FE-78FB-45D7-81F6-0843601CFD21}" dt="2021-01-23T00:30:25.744" v="809" actId="20577"/>
          <ac:spMkLst>
            <pc:docMk/>
            <pc:sldMk cId="109857222" sldId="256"/>
            <ac:spMk id="2" creationId="{00000000-0000-0000-0000-000000000000}"/>
          </ac:spMkLst>
        </pc:spChg>
      </pc:sldChg>
      <pc:sldChg chg="modSp modNotes">
        <pc:chgData name="" userId="" providerId="" clId="Web-{278DA0FE-78FB-45D7-81F6-0843601CFD21}" dt="2021-01-23T00:49:05.982" v="1236"/>
        <pc:sldMkLst>
          <pc:docMk/>
          <pc:sldMk cId="2399972379" sldId="258"/>
        </pc:sldMkLst>
        <pc:spChg chg="mod">
          <ac:chgData name="" userId="" providerId="" clId="Web-{278DA0FE-78FB-45D7-81F6-0843601CFD21}" dt="2021-01-23T00:33:43.830" v="895" actId="20577"/>
          <ac:spMkLst>
            <pc:docMk/>
            <pc:sldMk cId="2399972379" sldId="258"/>
            <ac:spMk id="22" creationId="{C2D79182-588B-4361-8179-E88160B4EADB}"/>
          </ac:spMkLst>
        </pc:spChg>
      </pc:sldChg>
      <pc:sldChg chg="modSp modNotes">
        <pc:chgData name="" userId="" providerId="" clId="Web-{278DA0FE-78FB-45D7-81F6-0843601CFD21}" dt="2021-01-23T00:47:25.066" v="1220"/>
        <pc:sldMkLst>
          <pc:docMk/>
          <pc:sldMk cId="1627173812" sldId="261"/>
        </pc:sldMkLst>
        <pc:spChg chg="mod">
          <ac:chgData name="" userId="" providerId="" clId="Web-{278DA0FE-78FB-45D7-81F6-0843601CFD21}" dt="2021-01-23T00:31:38.016" v="813" actId="20577"/>
          <ac:spMkLst>
            <pc:docMk/>
            <pc:sldMk cId="1627173812" sldId="261"/>
            <ac:spMk id="2" creationId="{B20E558F-9D02-4893-8E80-1BFA3BC57796}"/>
          </ac:spMkLst>
        </pc:spChg>
        <pc:spChg chg="mod">
          <ac:chgData name="" userId="" providerId="" clId="Web-{278DA0FE-78FB-45D7-81F6-0843601CFD21}" dt="2021-01-23T00:35:23.293" v="911" actId="20577"/>
          <ac:spMkLst>
            <pc:docMk/>
            <pc:sldMk cId="1627173812" sldId="261"/>
            <ac:spMk id="3" creationId="{5FA1277A-A6BB-4530-9B7E-00E75C5E4BA9}"/>
          </ac:spMkLst>
        </pc:spChg>
        <pc:spChg chg="mod">
          <ac:chgData name="" userId="" providerId="" clId="Web-{278DA0FE-78FB-45D7-81F6-0843601CFD21}" dt="2021-01-23T00:35:29.497" v="912" actId="20577"/>
          <ac:spMkLst>
            <pc:docMk/>
            <pc:sldMk cId="1627173812" sldId="261"/>
            <ac:spMk id="7" creationId="{3C7F8C73-97F2-430B-9E5A-CE2F89B35794}"/>
          </ac:spMkLst>
        </pc:spChg>
      </pc:sldChg>
      <pc:sldChg chg="modSp modNotes">
        <pc:chgData name="" userId="" providerId="" clId="Web-{278DA0FE-78FB-45D7-81F6-0843601CFD21}" dt="2021-01-23T00:44:05.203" v="1213"/>
        <pc:sldMkLst>
          <pc:docMk/>
          <pc:sldMk cId="2972424013" sldId="262"/>
        </pc:sldMkLst>
        <pc:spChg chg="mod">
          <ac:chgData name="" userId="" providerId="" clId="Web-{278DA0FE-78FB-45D7-81F6-0843601CFD21}" dt="2021-01-23T00:38:30.499" v="969" actId="14100"/>
          <ac:spMkLst>
            <pc:docMk/>
            <pc:sldMk cId="2972424013" sldId="262"/>
            <ac:spMk id="4" creationId="{F2E846E8-3CE6-4AC3-BA23-171811FD5F19}"/>
          </ac:spMkLst>
        </pc:spChg>
      </pc:sldChg>
      <pc:sldChg chg="modSp modNotes">
        <pc:chgData name="" userId="" providerId="" clId="Web-{278DA0FE-78FB-45D7-81F6-0843601CFD21}" dt="2021-01-23T00:34:17.068" v="899" actId="20577"/>
        <pc:sldMkLst>
          <pc:docMk/>
          <pc:sldMk cId="2005841257" sldId="264"/>
        </pc:sldMkLst>
        <pc:spChg chg="mod">
          <ac:chgData name="" userId="" providerId="" clId="Web-{278DA0FE-78FB-45D7-81F6-0843601CFD21}" dt="2021-01-23T00:32:52.122" v="890" actId="20577"/>
          <ac:spMkLst>
            <pc:docMk/>
            <pc:sldMk cId="2005841257" sldId="264"/>
            <ac:spMk id="2" creationId="{E59AA80A-89D2-46FC-A1AB-DBE24DA70197}"/>
          </ac:spMkLst>
        </pc:spChg>
        <pc:spChg chg="mod">
          <ac:chgData name="" userId="" providerId="" clId="Web-{278DA0FE-78FB-45D7-81F6-0843601CFD21}" dt="2021-01-23T00:34:17.068" v="899" actId="20577"/>
          <ac:spMkLst>
            <pc:docMk/>
            <pc:sldMk cId="2005841257" sldId="264"/>
            <ac:spMk id="3" creationId="{A4ADD2E5-FEE6-48A7-9F9F-FC6F0B14306D}"/>
          </ac:spMkLst>
        </pc:spChg>
      </pc:sldChg>
      <pc:sldChg chg="modSp modNotes">
        <pc:chgData name="" userId="" providerId="" clId="Web-{278DA0FE-78FB-45D7-81F6-0843601CFD21}" dt="2021-01-23T00:51:59.499" v="1258" actId="20577"/>
        <pc:sldMkLst>
          <pc:docMk/>
          <pc:sldMk cId="1757004141" sldId="265"/>
        </pc:sldMkLst>
        <pc:spChg chg="mod">
          <ac:chgData name="" userId="" providerId="" clId="Web-{278DA0FE-78FB-45D7-81F6-0843601CFD21}" dt="2021-01-23T00:51:59.499" v="1258" actId="20577"/>
          <ac:spMkLst>
            <pc:docMk/>
            <pc:sldMk cId="1757004141" sldId="265"/>
            <ac:spMk id="2" creationId="{0DA1600E-B250-46F8-9A7F-66D53832EDF1}"/>
          </ac:spMkLst>
        </pc:spChg>
        <pc:spChg chg="mod">
          <ac:chgData name="" userId="" providerId="" clId="Web-{278DA0FE-78FB-45D7-81F6-0843601CFD21}" dt="2021-01-23T00:35:14.808" v="910" actId="1076"/>
          <ac:spMkLst>
            <pc:docMk/>
            <pc:sldMk cId="1757004141" sldId="265"/>
            <ac:spMk id="3" creationId="{C7DD98AC-0EB1-41A1-8547-DBCFABE592D3}"/>
          </ac:spMkLst>
        </pc:spChg>
      </pc:sldChg>
      <pc:sldChg chg="modSp modNotes">
        <pc:chgData name="" userId="" providerId="" clId="Web-{278DA0FE-78FB-45D7-81F6-0843601CFD21}" dt="2021-01-23T00:49:22.499" v="1242"/>
        <pc:sldMkLst>
          <pc:docMk/>
          <pc:sldMk cId="864392247" sldId="266"/>
        </pc:sldMkLst>
        <pc:spChg chg="mod">
          <ac:chgData name="" userId="" providerId="" clId="Web-{278DA0FE-78FB-45D7-81F6-0843601CFD21}" dt="2021-01-23T00:32:21.099" v="863" actId="20577"/>
          <ac:spMkLst>
            <pc:docMk/>
            <pc:sldMk cId="864392247" sldId="266"/>
            <ac:spMk id="2" creationId="{4930F2B0-F331-4449-AE65-A9D0086B569F}"/>
          </ac:spMkLst>
        </pc:spChg>
        <pc:spChg chg="mod">
          <ac:chgData name="" userId="" providerId="" clId="Web-{278DA0FE-78FB-45D7-81F6-0843601CFD21}" dt="2021-01-23T00:34:05.645" v="897" actId="20577"/>
          <ac:spMkLst>
            <pc:docMk/>
            <pc:sldMk cId="864392247" sldId="266"/>
            <ac:spMk id="5" creationId="{67FDC4AB-6407-4611-BFE8-E56B779E9F2C}"/>
          </ac:spMkLst>
        </pc:spChg>
      </pc:sldChg>
      <pc:sldChg chg="del">
        <pc:chgData name="" userId="" providerId="" clId="Web-{278DA0FE-78FB-45D7-81F6-0843601CFD21}" dt="2021-01-23T00:23:13.546" v="159"/>
        <pc:sldMkLst>
          <pc:docMk/>
          <pc:sldMk cId="3971421384" sldId="267"/>
        </pc:sldMkLst>
      </pc:sldChg>
      <pc:sldChg chg="addSp delSp modSp mod setBg setClrOvrMap modNotes">
        <pc:chgData name="" userId="" providerId="" clId="Web-{278DA0FE-78FB-45D7-81F6-0843601CFD21}" dt="2021-01-23T00:36:13.032" v="937"/>
        <pc:sldMkLst>
          <pc:docMk/>
          <pc:sldMk cId="2563240718" sldId="268"/>
        </pc:sldMkLst>
        <pc:spChg chg="mod">
          <ac:chgData name="" userId="" providerId="" clId="Web-{278DA0FE-78FB-45D7-81F6-0843601CFD21}" dt="2021-01-23T00:17:02.432" v="24"/>
          <ac:spMkLst>
            <pc:docMk/>
            <pc:sldMk cId="2563240718" sldId="268"/>
            <ac:spMk id="2" creationId="{7C6C638C-0AEA-4BD9-9527-2EEC7AB45F10}"/>
          </ac:spMkLst>
        </pc:spChg>
        <pc:spChg chg="mod ord">
          <ac:chgData name="" userId="" providerId="" clId="Web-{278DA0FE-78FB-45D7-81F6-0843601CFD21}" dt="2021-01-23T00:17:55.765" v="29" actId="1076"/>
          <ac:spMkLst>
            <pc:docMk/>
            <pc:sldMk cId="2563240718" sldId="268"/>
            <ac:spMk id="3" creationId="{9895764B-56C7-49A1-A4A1-C03D71074C86}"/>
          </ac:spMkLst>
        </pc:spChg>
        <pc:spChg chg="del mod">
          <ac:chgData name="" userId="" providerId="" clId="Web-{278DA0FE-78FB-45D7-81F6-0843601CFD21}" dt="2021-01-23T00:19:24.055" v="40"/>
          <ac:spMkLst>
            <pc:docMk/>
            <pc:sldMk cId="2563240718" sldId="268"/>
            <ac:spMk id="4" creationId="{48F18797-905E-4BD8-98D6-5C0A05EC07C7}"/>
          </ac:spMkLst>
        </pc:spChg>
        <pc:spChg chg="mod">
          <ac:chgData name="" userId="" providerId="" clId="Web-{278DA0FE-78FB-45D7-81F6-0843601CFD21}" dt="2021-01-23T00:34:22.631" v="900" actId="20577"/>
          <ac:spMkLst>
            <pc:docMk/>
            <pc:sldMk cId="2563240718" sldId="268"/>
            <ac:spMk id="7" creationId="{35B5809C-C720-410E-8CC9-99F83A43D54F}"/>
          </ac:spMkLst>
        </pc:spChg>
        <pc:spChg chg="del">
          <ac:chgData name="" userId="" providerId="" clId="Web-{278DA0FE-78FB-45D7-81F6-0843601CFD21}" dt="2021-01-23T00:17:02.432" v="24"/>
          <ac:spMkLst>
            <pc:docMk/>
            <pc:sldMk cId="2563240718" sldId="268"/>
            <ac:spMk id="9" creationId="{1E214AA7-F028-4A0D-8698-61AEC754D1BC}"/>
          </ac:spMkLst>
        </pc:spChg>
        <pc:spChg chg="add mod">
          <ac:chgData name="" userId="" providerId="" clId="Web-{278DA0FE-78FB-45D7-81F6-0843601CFD21}" dt="2021-01-23T00:19:24.055" v="40"/>
          <ac:spMkLst>
            <pc:docMk/>
            <pc:sldMk cId="2563240718" sldId="268"/>
            <ac:spMk id="10" creationId="{F05FE467-0718-44BD-AD4C-7FC27C706BBA}"/>
          </ac:spMkLst>
        </pc:spChg>
        <pc:spChg chg="mod">
          <ac:chgData name="" userId="" providerId="" clId="Web-{278DA0FE-78FB-45D7-81F6-0843601CFD21}" dt="2021-01-23T00:36:07.688" v="929" actId="20577"/>
          <ac:spMkLst>
            <pc:docMk/>
            <pc:sldMk cId="2563240718" sldId="268"/>
            <ac:spMk id="12" creationId="{2A7C5B5D-47D2-48B1-A939-E8978637976C}"/>
          </ac:spMkLst>
        </pc:spChg>
        <pc:spChg chg="add">
          <ac:chgData name="" userId="" providerId="" clId="Web-{278DA0FE-78FB-45D7-81F6-0843601CFD21}" dt="2021-01-23T00:17:02.432" v="24"/>
          <ac:spMkLst>
            <pc:docMk/>
            <pc:sldMk cId="2563240718" sldId="268"/>
            <ac:spMk id="16" creationId="{9F7D788E-2C1B-4EF4-8719-12613771FF98}"/>
          </ac:spMkLst>
        </pc:spChg>
        <pc:spChg chg="add">
          <ac:chgData name="" userId="" providerId="" clId="Web-{278DA0FE-78FB-45D7-81F6-0843601CFD21}" dt="2021-01-23T00:17:02.432" v="24"/>
          <ac:spMkLst>
            <pc:docMk/>
            <pc:sldMk cId="2563240718" sldId="268"/>
            <ac:spMk id="18" creationId="{7C54E824-C0F4-480B-BC88-689F50C45FBD}"/>
          </ac:spMkLst>
        </pc:spChg>
        <pc:spChg chg="add">
          <ac:chgData name="" userId="" providerId="" clId="Web-{278DA0FE-78FB-45D7-81F6-0843601CFD21}" dt="2021-01-23T00:17:02.432" v="24"/>
          <ac:spMkLst>
            <pc:docMk/>
            <pc:sldMk cId="2563240718" sldId="268"/>
            <ac:spMk id="20" creationId="{58DEA6A1-FC5C-4E6E-BBBF-7E472949B394}"/>
          </ac:spMkLst>
        </pc:spChg>
        <pc:spChg chg="add">
          <ac:chgData name="" userId="" providerId="" clId="Web-{278DA0FE-78FB-45D7-81F6-0843601CFD21}" dt="2021-01-23T00:17:02.432" v="24"/>
          <ac:spMkLst>
            <pc:docMk/>
            <pc:sldMk cId="2563240718" sldId="268"/>
            <ac:spMk id="22" creationId="{96AAAC3B-1954-46B7-BBAC-27DFF5B5295F}"/>
          </ac:spMkLst>
        </pc:spChg>
        <pc:spChg chg="add">
          <ac:chgData name="" userId="" providerId="" clId="Web-{278DA0FE-78FB-45D7-81F6-0843601CFD21}" dt="2021-01-23T00:17:02.432" v="24"/>
          <ac:spMkLst>
            <pc:docMk/>
            <pc:sldMk cId="2563240718" sldId="268"/>
            <ac:spMk id="24" creationId="{A5AD6500-BB62-4AAC-9D2F-C10DDC90CBB1}"/>
          </ac:spMkLst>
        </pc:spChg>
        <pc:picChg chg="add mod">
          <ac:chgData name="" userId="" providerId="" clId="Web-{278DA0FE-78FB-45D7-81F6-0843601CFD21}" dt="2021-01-23T00:21:49.303" v="133" actId="1076"/>
          <ac:picMkLst>
            <pc:docMk/>
            <pc:sldMk cId="2563240718" sldId="268"/>
            <ac:picMk id="6" creationId="{1FBD5669-48FE-4B05-A96B-4C50DE968247}"/>
          </ac:picMkLst>
        </pc:picChg>
        <pc:cxnChg chg="del">
          <ac:chgData name="" userId="" providerId="" clId="Web-{278DA0FE-78FB-45D7-81F6-0843601CFD21}" dt="2021-01-23T00:17:02.432" v="24"/>
          <ac:cxnSpMkLst>
            <pc:docMk/>
            <pc:sldMk cId="2563240718" sldId="268"/>
            <ac:cxnSpMk id="11" creationId="{D6206FDC-2777-4D7F-AF9C-73413DA664C9}"/>
          </ac:cxnSpMkLst>
        </pc:cxnChg>
      </pc:sldChg>
    </pc:docChg>
  </pc:docChgLst>
  <pc:docChgLst>
    <pc:chgData clId="Web-{D9E576D6-EA2E-4A62-A183-22FFF5A9A651}"/>
    <pc:docChg chg="addSld modSld">
      <pc:chgData name="" userId="" providerId="" clId="Web-{D9E576D6-EA2E-4A62-A183-22FFF5A9A651}" dt="2020-10-29T17:27:42.342" v="26"/>
      <pc:docMkLst>
        <pc:docMk/>
      </pc:docMkLst>
      <pc:sldChg chg="modNotes">
        <pc:chgData name="" userId="" providerId="" clId="Web-{D9E576D6-EA2E-4A62-A183-22FFF5A9A651}" dt="2020-10-29T17:27:42.139" v="25"/>
        <pc:sldMkLst>
          <pc:docMk/>
          <pc:sldMk cId="2972424013" sldId="262"/>
        </pc:sldMkLst>
      </pc:sldChg>
      <pc:sldChg chg="new">
        <pc:chgData name="" userId="" providerId="" clId="Web-{D9E576D6-EA2E-4A62-A183-22FFF5A9A651}" dt="2020-10-29T17:27:42.342" v="26"/>
        <pc:sldMkLst>
          <pc:docMk/>
          <pc:sldMk cId="2282853445" sldId="263"/>
        </pc:sldMkLst>
      </pc:sldChg>
    </pc:docChg>
  </pc:docChgLst>
  <pc:docChgLst>
    <pc:chgData clId="Web-{0970F371-7B86-4EB3-8A8D-123D22C20C59}"/>
    <pc:docChg chg="modSld">
      <pc:chgData name="" userId="" providerId="" clId="Web-{0970F371-7B86-4EB3-8A8D-123D22C20C59}" dt="2021-02-04T00:14:54.573" v="23"/>
      <pc:docMkLst>
        <pc:docMk/>
      </pc:docMkLst>
      <pc:sldChg chg="addSp modSp modNotes">
        <pc:chgData name="" userId="" providerId="" clId="Web-{0970F371-7B86-4EB3-8A8D-123D22C20C59}" dt="2021-02-04T00:14:54.573" v="23"/>
        <pc:sldMkLst>
          <pc:docMk/>
          <pc:sldMk cId="109857222" sldId="256"/>
        </pc:sldMkLst>
        <pc:spChg chg="add mod">
          <ac:chgData name="" userId="" providerId="" clId="Web-{0970F371-7B86-4EB3-8A8D-123D22C20C59}" dt="2021-02-04T00:14:42.494" v="20" actId="20577"/>
          <ac:spMkLst>
            <pc:docMk/>
            <pc:sldMk cId="109857222" sldId="256"/>
            <ac:spMk id="3" creationId="{550957EF-89E0-4787-9923-EDE08851366A}"/>
          </ac:spMkLst>
        </pc:spChg>
      </pc:sldChg>
    </pc:docChg>
  </pc:docChgLst>
  <pc:docChgLst>
    <pc:chgData name="Dominica Martinez" userId="S::martindo@kerndhs.com::5b0e2abf-ffec-469f-8b90-4539d4f9df24" providerId="AD" clId="Web-{699DB412-8C61-44DB-A84A-9BD56FB08B79}"/>
    <pc:docChg chg="modSld">
      <pc:chgData name="Dominica Martinez" userId="S::martindo@kerndhs.com::5b0e2abf-ffec-469f-8b90-4539d4f9df24" providerId="AD" clId="Web-{699DB412-8C61-44DB-A84A-9BD56FB08B79}" dt="2021-04-21T15:06:10.126" v="3"/>
      <pc:docMkLst>
        <pc:docMk/>
      </pc:docMkLst>
      <pc:sldChg chg="delSp delAnim modNotes">
        <pc:chgData name="Dominica Martinez" userId="S::martindo@kerndhs.com::5b0e2abf-ffec-469f-8b90-4539d4f9df24" providerId="AD" clId="Web-{699DB412-8C61-44DB-A84A-9BD56FB08B79}" dt="2021-04-21T15:06:10.126" v="3"/>
        <pc:sldMkLst>
          <pc:docMk/>
          <pc:sldMk cId="109857222" sldId="256"/>
        </pc:sldMkLst>
        <pc:picChg chg="del">
          <ac:chgData name="Dominica Martinez" userId="S::martindo@kerndhs.com::5b0e2abf-ffec-469f-8b90-4539d4f9df24" providerId="AD" clId="Web-{699DB412-8C61-44DB-A84A-9BD56FB08B79}" dt="2021-04-21T15:06:10.126" v="3"/>
          <ac:picMkLst>
            <pc:docMk/>
            <pc:sldMk cId="109857222" sldId="256"/>
            <ac:picMk id="4" creationId="{2537A7B8-F27C-4850-BFCA-8F55C90559CF}"/>
          </ac:picMkLst>
        </pc:picChg>
      </pc:sldChg>
    </pc:docChg>
  </pc:docChgLst>
  <pc:docChgLst>
    <pc:chgData name="Dominica Martinez" userId="S::martindo@kerndhs.com::5b0e2abf-ffec-469f-8b90-4539d4f9df24" providerId="AD" clId="Web-{A508169B-5469-4CD1-96EB-6E42B1A77244}"/>
    <pc:docChg chg="modSld">
      <pc:chgData name="Dominica Martinez" userId="S::martindo@kerndhs.com::5b0e2abf-ffec-469f-8b90-4539d4f9df24" providerId="AD" clId="Web-{A508169B-5469-4CD1-96EB-6E42B1A77244}" dt="2021-04-21T15:13:44.652" v="4" actId="20577"/>
      <pc:docMkLst>
        <pc:docMk/>
      </pc:docMkLst>
      <pc:sldChg chg="modSp modNotes">
        <pc:chgData name="Dominica Martinez" userId="S::martindo@kerndhs.com::5b0e2abf-ffec-469f-8b90-4539d4f9df24" providerId="AD" clId="Web-{A508169B-5469-4CD1-96EB-6E42B1A77244}" dt="2021-04-21T15:13:44.652" v="4" actId="20577"/>
        <pc:sldMkLst>
          <pc:docMk/>
          <pc:sldMk cId="109857222" sldId="256"/>
        </pc:sldMkLst>
        <pc:spChg chg="mod">
          <ac:chgData name="Dominica Martinez" userId="S::martindo@kerndhs.com::5b0e2abf-ffec-469f-8b90-4539d4f9df24" providerId="AD" clId="Web-{A508169B-5469-4CD1-96EB-6E42B1A77244}" dt="2021-04-21T15:13:44.652" v="4" actId="20577"/>
          <ac:spMkLst>
            <pc:docMk/>
            <pc:sldMk cId="109857222" sldId="256"/>
            <ac:spMk id="3" creationId="{550957EF-89E0-4787-9923-EDE08851366A}"/>
          </ac:spMkLst>
        </pc:spChg>
      </pc:sldChg>
    </pc:docChg>
  </pc:docChgLst>
  <pc:docChgLst>
    <pc:chgData name="Dominica Martinez" userId="S::martindo@kerndhs.com::5b0e2abf-ffec-469f-8b90-4539d4f9df24" providerId="AD" clId="Web-{3E9FF17C-07ED-411D-BB5F-FD428FF2568A}"/>
    <pc:docChg chg="modSld">
      <pc:chgData name="Dominica Martinez" userId="S::martindo@kerndhs.com::5b0e2abf-ffec-469f-8b90-4539d4f9df24" providerId="AD" clId="Web-{3E9FF17C-07ED-411D-BB5F-FD428FF2568A}" dt="2021-05-03T17:24:51.919" v="0"/>
      <pc:docMkLst>
        <pc:docMk/>
      </pc:docMkLst>
      <pc:sldChg chg="modSp modMedia">
        <pc:chgData name="Dominica Martinez" userId="S::martindo@kerndhs.com::5b0e2abf-ffec-469f-8b90-4539d4f9df24" providerId="AD" clId="Web-{3E9FF17C-07ED-411D-BB5F-FD428FF2568A}" dt="2021-05-03T17:24:51.919" v="0"/>
        <pc:sldMkLst>
          <pc:docMk/>
          <pc:sldMk cId="109857222" sldId="256"/>
        </pc:sldMkLst>
        <pc:picChg chg="mod">
          <ac:chgData name="Dominica Martinez" userId="S::martindo@kerndhs.com::5b0e2abf-ffec-469f-8b90-4539d4f9df24" providerId="AD" clId="Web-{3E9FF17C-07ED-411D-BB5F-FD428FF2568A}" dt="2021-05-03T17:24:51.919" v="0"/>
          <ac:picMkLst>
            <pc:docMk/>
            <pc:sldMk cId="109857222" sldId="256"/>
            <ac:picMk id="4" creationId="{2004CE06-A0F7-4944-909A-37A761EE5A44}"/>
          </ac:picMkLst>
        </pc:picChg>
      </pc:sldChg>
    </pc:docChg>
  </pc:docChgLst>
  <pc:docChgLst>
    <pc:chgData clId="Web-{08E1B9BF-EC18-4D3F-B401-D70A9776AC6D}"/>
    <pc:docChg chg="modSld">
      <pc:chgData name="" userId="" providerId="" clId="Web-{08E1B9BF-EC18-4D3F-B401-D70A9776AC6D}" dt="2020-11-14T00:25:27.001" v="33"/>
      <pc:docMkLst>
        <pc:docMk/>
      </pc:docMkLst>
      <pc:sldChg chg="modNotes">
        <pc:chgData name="" userId="" providerId="" clId="Web-{08E1B9BF-EC18-4D3F-B401-D70A9776AC6D}" dt="2020-11-14T00:24:40.262" v="5"/>
        <pc:sldMkLst>
          <pc:docMk/>
          <pc:sldMk cId="109857222" sldId="256"/>
        </pc:sldMkLst>
      </pc:sldChg>
      <pc:sldChg chg="modNotes">
        <pc:chgData name="" userId="" providerId="" clId="Web-{08E1B9BF-EC18-4D3F-B401-D70A9776AC6D}" dt="2020-11-14T00:25:27.001" v="33"/>
        <pc:sldMkLst>
          <pc:docMk/>
          <pc:sldMk cId="3612959027" sldId="259"/>
        </pc:sldMkLst>
      </pc:sldChg>
    </pc:docChg>
  </pc:docChgLst>
  <pc:docChgLst>
    <pc:chgData name="Dominica Martinez" userId="S::martindo@kerndhs.com::5b0e2abf-ffec-469f-8b90-4539d4f9df24" providerId="AD" clId="Web-{51C3E6C3-C67F-4ADE-A037-A4CDB70C59B6}"/>
    <pc:docChg chg="modSld">
      <pc:chgData name="Dominica Martinez" userId="S::martindo@kerndhs.com::5b0e2abf-ffec-469f-8b90-4539d4f9df24" providerId="AD" clId="Web-{51C3E6C3-C67F-4ADE-A037-A4CDB70C59B6}" dt="2021-04-02T17:42:46.048" v="17"/>
      <pc:docMkLst>
        <pc:docMk/>
      </pc:docMkLst>
      <pc:sldChg chg="modNotes">
        <pc:chgData name="Dominica Martinez" userId="S::martindo@kerndhs.com::5b0e2abf-ffec-469f-8b90-4539d4f9df24" providerId="AD" clId="Web-{51C3E6C3-C67F-4ADE-A037-A4CDB70C59B6}" dt="2021-04-02T17:42:46.048" v="17"/>
        <pc:sldMkLst>
          <pc:docMk/>
          <pc:sldMk cId="2282853445" sldId="263"/>
        </pc:sldMkLst>
      </pc:sldChg>
    </pc:docChg>
  </pc:docChgLst>
  <pc:docChgLst>
    <pc:chgData clId="Web-{84AC22EA-F0DA-40C1-8EE1-720AB3858F7B}"/>
    <pc:docChg chg="modSld">
      <pc:chgData name="" userId="" providerId="" clId="Web-{84AC22EA-F0DA-40C1-8EE1-720AB3858F7B}" dt="2020-11-16T16:02:39.807" v="17"/>
      <pc:docMkLst>
        <pc:docMk/>
      </pc:docMkLst>
      <pc:sldChg chg="modNotes">
        <pc:chgData name="" userId="" providerId="" clId="Web-{84AC22EA-F0DA-40C1-8EE1-720AB3858F7B}" dt="2020-11-16T16:02:39.807" v="17"/>
        <pc:sldMkLst>
          <pc:docMk/>
          <pc:sldMk cId="109857222" sldId="256"/>
        </pc:sldMkLst>
      </pc:sldChg>
    </pc:docChg>
  </pc:docChgLst>
  <pc:docChgLst>
    <pc:chgData clId="Web-{AB5972A7-3025-4716-8485-2DC31AC04ACE}"/>
    <pc:docChg chg="modSld sldOrd">
      <pc:chgData name="" userId="" providerId="" clId="Web-{AB5972A7-3025-4716-8485-2DC31AC04ACE}" dt="2020-11-16T16:54:08.102" v="1026"/>
      <pc:docMkLst>
        <pc:docMk/>
      </pc:docMkLst>
      <pc:sldChg chg="modNotes">
        <pc:chgData name="" userId="" providerId="" clId="Web-{AB5972A7-3025-4716-8485-2DC31AC04ACE}" dt="2020-11-16T16:42:05.977" v="608"/>
        <pc:sldMkLst>
          <pc:docMk/>
          <pc:sldMk cId="109857222" sldId="256"/>
        </pc:sldMkLst>
      </pc:sldChg>
      <pc:sldChg chg="ord modNotes">
        <pc:chgData name="" userId="" providerId="" clId="Web-{AB5972A7-3025-4716-8485-2DC31AC04ACE}" dt="2020-11-16T16:53:07.538" v="824"/>
        <pc:sldMkLst>
          <pc:docMk/>
          <pc:sldMk cId="2399972379" sldId="258"/>
        </pc:sldMkLst>
      </pc:sldChg>
      <pc:sldChg chg="modSp modNotes">
        <pc:chgData name="" userId="" providerId="" clId="Web-{AB5972A7-3025-4716-8485-2DC31AC04ACE}" dt="2020-11-16T16:49:06.986" v="714"/>
        <pc:sldMkLst>
          <pc:docMk/>
          <pc:sldMk cId="3612959027" sldId="259"/>
        </pc:sldMkLst>
        <pc:spChg chg="mod">
          <ac:chgData name="" userId="" providerId="" clId="Web-{AB5972A7-3025-4716-8485-2DC31AC04ACE}" dt="2020-11-16T16:48:08.547" v="697" actId="20577"/>
          <ac:spMkLst>
            <pc:docMk/>
            <pc:sldMk cId="3612959027" sldId="259"/>
            <ac:spMk id="2" creationId="{C47D6A90-B447-4A32-A17C-480DBBCC536D}"/>
          </ac:spMkLst>
        </pc:spChg>
        <pc:spChg chg="mod">
          <ac:chgData name="" userId="" providerId="" clId="Web-{AB5972A7-3025-4716-8485-2DC31AC04ACE}" dt="2020-11-16T16:34:42.562" v="124" actId="20577"/>
          <ac:spMkLst>
            <pc:docMk/>
            <pc:sldMk cId="3612959027" sldId="259"/>
            <ac:spMk id="6" creationId="{057E42E4-C5FB-43FF-921B-B5F71531CB41}"/>
          </ac:spMkLst>
        </pc:spChg>
      </pc:sldChg>
      <pc:sldChg chg="ord">
        <pc:chgData name="" userId="" providerId="" clId="Web-{AB5972A7-3025-4716-8485-2DC31AC04ACE}" dt="2020-11-16T16:52:19.912" v="822"/>
        <pc:sldMkLst>
          <pc:docMk/>
          <pc:sldMk cId="1627173812" sldId="261"/>
        </pc:sldMkLst>
      </pc:sldChg>
      <pc:sldChg chg="modNotes">
        <pc:chgData name="" userId="" providerId="" clId="Web-{AB5972A7-3025-4716-8485-2DC31AC04ACE}" dt="2020-11-16T16:49:41.034" v="749"/>
        <pc:sldMkLst>
          <pc:docMk/>
          <pc:sldMk cId="2972424013" sldId="262"/>
        </pc:sldMkLst>
      </pc:sldChg>
      <pc:sldChg chg="ord modNotes">
        <pc:chgData name="" userId="" providerId="" clId="Web-{AB5972A7-3025-4716-8485-2DC31AC04ACE}" dt="2020-11-16T16:52:07.427" v="821"/>
        <pc:sldMkLst>
          <pc:docMk/>
          <pc:sldMk cId="2282853445" sldId="263"/>
        </pc:sldMkLst>
      </pc:sldChg>
      <pc:sldChg chg="modNotes">
        <pc:chgData name="" userId="" providerId="" clId="Web-{AB5972A7-3025-4716-8485-2DC31AC04ACE}" dt="2020-11-16T16:54:08.102" v="1026"/>
        <pc:sldMkLst>
          <pc:docMk/>
          <pc:sldMk cId="2005841257" sldId="264"/>
        </pc:sldMkLst>
      </pc:sldChg>
      <pc:sldChg chg="ord modNotes">
        <pc:chgData name="" userId="" providerId="" clId="Web-{AB5972A7-3025-4716-8485-2DC31AC04ACE}" dt="2020-11-16T16:47:33.562" v="691"/>
        <pc:sldMkLst>
          <pc:docMk/>
          <pc:sldMk cId="1757004141" sldId="265"/>
        </pc:sldMkLst>
      </pc:sldChg>
    </pc:docChg>
  </pc:docChgLst>
  <pc:docChgLst>
    <pc:chgData clId="Web-{066E1D5A-379E-49D4-81DC-DD22FA8039FF}"/>
    <pc:docChg chg="modSld">
      <pc:chgData name="" userId="" providerId="" clId="Web-{066E1D5A-379E-49D4-81DC-DD22FA8039FF}" dt="2021-01-19T20:16:34.227" v="146"/>
      <pc:docMkLst>
        <pc:docMk/>
      </pc:docMkLst>
      <pc:sldChg chg="modNotes">
        <pc:chgData name="" userId="" providerId="" clId="Web-{066E1D5A-379E-49D4-81DC-DD22FA8039FF}" dt="2021-01-19T20:16:34.227" v="146"/>
        <pc:sldMkLst>
          <pc:docMk/>
          <pc:sldMk cId="1627173812" sldId="261"/>
        </pc:sldMkLst>
      </pc:sldChg>
    </pc:docChg>
  </pc:docChgLst>
  <pc:docChgLst>
    <pc:chgData clId="Web-{8C3A2FFA-0230-4666-BCE4-4237D81E3601}"/>
    <pc:docChg chg="modSld">
      <pc:chgData name="" userId="" providerId="" clId="Web-{8C3A2FFA-0230-4666-BCE4-4237D81E3601}" dt="2021-01-19T17:49:56.653" v="17"/>
      <pc:docMkLst>
        <pc:docMk/>
      </pc:docMkLst>
      <pc:sldChg chg="modNotes">
        <pc:chgData name="" userId="" providerId="" clId="Web-{8C3A2FFA-0230-4666-BCE4-4237D81E3601}" dt="2021-01-19T17:49:56.653" v="17"/>
        <pc:sldMkLst>
          <pc:docMk/>
          <pc:sldMk cId="2972424013" sldId="262"/>
        </pc:sldMkLst>
      </pc:sldChg>
    </pc:docChg>
  </pc:docChgLst>
  <pc:docChgLst>
    <pc:chgData clId="Web-{6181885A-AF09-40F2-B42A-BE8D83E3E4D9}"/>
    <pc:docChg chg="addSld delSld modSld">
      <pc:chgData name="" userId="" providerId="" clId="Web-{6181885A-AF09-40F2-B42A-BE8D83E3E4D9}" dt="2020-10-12T21:08:44.568" v="323"/>
      <pc:docMkLst>
        <pc:docMk/>
      </pc:docMkLst>
      <pc:sldChg chg="addSp delSp modSp modNotes">
        <pc:chgData name="" userId="" providerId="" clId="Web-{6181885A-AF09-40F2-B42A-BE8D83E3E4D9}" dt="2020-10-12T20:34:51.820" v="194"/>
        <pc:sldMkLst>
          <pc:docMk/>
          <pc:sldMk cId="109857222" sldId="256"/>
        </pc:sldMkLst>
        <pc:spChg chg="mod ord">
          <ac:chgData name="" userId="" providerId="" clId="Web-{6181885A-AF09-40F2-B42A-BE8D83E3E4D9}" dt="2020-10-12T20:20:37.068" v="167"/>
          <ac:spMkLst>
            <pc:docMk/>
            <pc:sldMk cId="109857222" sldId="256"/>
            <ac:spMk id="2" creationId="{00000000-0000-0000-0000-000000000000}"/>
          </ac:spMkLst>
        </pc:spChg>
        <pc:spChg chg="del">
          <ac:chgData name="" userId="" providerId="" clId="Web-{6181885A-AF09-40F2-B42A-BE8D83E3E4D9}" dt="2020-10-12T20:16:47.098" v="0"/>
          <ac:spMkLst>
            <pc:docMk/>
            <pc:sldMk cId="109857222" sldId="256"/>
            <ac:spMk id="3" creationId="{00000000-0000-0000-0000-000000000000}"/>
          </ac:spMkLst>
        </pc:spChg>
        <pc:spChg chg="add del">
          <ac:chgData name="" userId="" providerId="" clId="Web-{6181885A-AF09-40F2-B42A-BE8D83E3E4D9}" dt="2020-10-12T20:18:35.536" v="87"/>
          <ac:spMkLst>
            <pc:docMk/>
            <pc:sldMk cId="109857222" sldId="256"/>
            <ac:spMk id="30" creationId="{35555856-9970-4BC3-9AA9-6A917F53AFBD}"/>
          </ac:spMkLst>
        </pc:spChg>
        <pc:spChg chg="add del">
          <ac:chgData name="" userId="" providerId="" clId="Web-{6181885A-AF09-40F2-B42A-BE8D83E3E4D9}" dt="2020-10-12T20:18:35.536" v="87"/>
          <ac:spMkLst>
            <pc:docMk/>
            <pc:sldMk cId="109857222" sldId="256"/>
            <ac:spMk id="32" creationId="{13722DD7-BA73-4776-93A3-94491FEF7260}"/>
          </ac:spMkLst>
        </pc:spChg>
        <pc:spChg chg="add del">
          <ac:chgData name="" userId="" providerId="" clId="Web-{6181885A-AF09-40F2-B42A-BE8D83E3E4D9}" dt="2020-10-12T20:18:33.083" v="84"/>
          <ac:spMkLst>
            <pc:docMk/>
            <pc:sldMk cId="109857222" sldId="256"/>
            <ac:spMk id="35" creationId="{6FC11E2E-9797-4FEA-90FD-894E32A208B5}"/>
          </ac:spMkLst>
        </pc:spChg>
        <pc:spChg chg="add del">
          <ac:chgData name="" userId="" providerId="" clId="Web-{6181885A-AF09-40F2-B42A-BE8D83E3E4D9}" dt="2020-10-12T20:18:33.083" v="84"/>
          <ac:spMkLst>
            <pc:docMk/>
            <pc:sldMk cId="109857222" sldId="256"/>
            <ac:spMk id="36" creationId="{F8828EFD-56F8-4B00-9A0D-B623CC074A0E}"/>
          </ac:spMkLst>
        </pc:spChg>
        <pc:spChg chg="add del">
          <ac:chgData name="" userId="" providerId="" clId="Web-{6181885A-AF09-40F2-B42A-BE8D83E3E4D9}" dt="2020-10-12T20:18:33.083" v="84"/>
          <ac:spMkLst>
            <pc:docMk/>
            <pc:sldMk cId="109857222" sldId="256"/>
            <ac:spMk id="37" creationId="{3D4697C8-4A0D-4493-B526-7CC15E0EE557}"/>
          </ac:spMkLst>
        </pc:spChg>
        <pc:spChg chg="add del">
          <ac:chgData name="" userId="" providerId="" clId="Web-{6181885A-AF09-40F2-B42A-BE8D83E3E4D9}" dt="2020-10-12T20:18:30.333" v="82"/>
          <ac:spMkLst>
            <pc:docMk/>
            <pc:sldMk cId="109857222" sldId="256"/>
            <ac:spMk id="38" creationId="{3301E07F-4F79-4B58-8698-EF24DC1ECDBF}"/>
          </ac:spMkLst>
        </pc:spChg>
        <pc:spChg chg="add del">
          <ac:chgData name="" userId="" providerId="" clId="Web-{6181885A-AF09-40F2-B42A-BE8D83E3E4D9}" dt="2020-10-12T20:18:35.520" v="86"/>
          <ac:spMkLst>
            <pc:docMk/>
            <pc:sldMk cId="109857222" sldId="256"/>
            <ac:spMk id="39" creationId="{53F29798-D584-4792-9B62-3F5F5C36D619}"/>
          </ac:spMkLst>
        </pc:spChg>
        <pc:spChg chg="add del">
          <ac:chgData name="" userId="" providerId="" clId="Web-{6181885A-AF09-40F2-B42A-BE8D83E3E4D9}" dt="2020-10-12T20:18:30.333" v="82"/>
          <ac:spMkLst>
            <pc:docMk/>
            <pc:sldMk cId="109857222" sldId="256"/>
            <ac:spMk id="40" creationId="{E58B2195-5055-402F-A3E7-53FF0E4980C3}"/>
          </ac:spMkLst>
        </pc:spChg>
        <pc:spChg chg="add del">
          <ac:chgData name="" userId="" providerId="" clId="Web-{6181885A-AF09-40F2-B42A-BE8D83E3E4D9}" dt="2020-10-12T20:20:37.068" v="167"/>
          <ac:spMkLst>
            <pc:docMk/>
            <pc:sldMk cId="109857222" sldId="256"/>
            <ac:spMk id="41" creationId="{19D32F93-50AC-4C46-A5DB-291C60DDB7BD}"/>
          </ac:spMkLst>
        </pc:spChg>
        <pc:spChg chg="add del">
          <ac:chgData name="" userId="" providerId="" clId="Web-{6181885A-AF09-40F2-B42A-BE8D83E3E4D9}" dt="2020-10-12T20:18:30.333" v="82"/>
          <ac:spMkLst>
            <pc:docMk/>
            <pc:sldMk cId="109857222" sldId="256"/>
            <ac:spMk id="42" creationId="{9EE6F773-742A-491A-9A00-A2A150DF500A}"/>
          </ac:spMkLst>
        </pc:spChg>
        <pc:spChg chg="add del">
          <ac:chgData name="" userId="" providerId="" clId="Web-{6181885A-AF09-40F2-B42A-BE8D83E3E4D9}" dt="2020-10-12T20:20:37.068" v="167"/>
          <ac:spMkLst>
            <pc:docMk/>
            <pc:sldMk cId="109857222" sldId="256"/>
            <ac:spMk id="43" creationId="{B9A1D9BC-1455-4308-9ABD-A3F8EDB67AAF}"/>
          </ac:spMkLst>
        </pc:spChg>
        <pc:spChg chg="add del">
          <ac:chgData name="" userId="" providerId="" clId="Web-{6181885A-AF09-40F2-B42A-BE8D83E3E4D9}" dt="2020-10-12T20:18:33.083" v="84"/>
          <ac:spMkLst>
            <pc:docMk/>
            <pc:sldMk cId="109857222" sldId="256"/>
            <ac:spMk id="44" creationId="{A085B63A-2D2F-4B09-9BFB-E2080686CEE0}"/>
          </ac:spMkLst>
        </pc:spChg>
        <pc:spChg chg="add del">
          <ac:chgData name="" userId="" providerId="" clId="Web-{6181885A-AF09-40F2-B42A-BE8D83E3E4D9}" dt="2020-10-12T20:20:37.068" v="167"/>
          <ac:spMkLst>
            <pc:docMk/>
            <pc:sldMk cId="109857222" sldId="256"/>
            <ac:spMk id="45" creationId="{827DC2C4-B485-428A-BF4A-472D2967F47F}"/>
          </ac:spMkLst>
        </pc:spChg>
        <pc:spChg chg="add del">
          <ac:chgData name="" userId="" providerId="" clId="Web-{6181885A-AF09-40F2-B42A-BE8D83E3E4D9}" dt="2020-10-12T20:20:37.068" v="167"/>
          <ac:spMkLst>
            <pc:docMk/>
            <pc:sldMk cId="109857222" sldId="256"/>
            <ac:spMk id="46" creationId="{4A62647B-1222-407C-8740-5A497612B1F5}"/>
          </ac:spMkLst>
        </pc:spChg>
        <pc:spChg chg="add">
          <ac:chgData name="" userId="" providerId="" clId="Web-{6181885A-AF09-40F2-B42A-BE8D83E3E4D9}" dt="2020-10-12T20:20:37.068" v="167"/>
          <ac:spMkLst>
            <pc:docMk/>
            <pc:sldMk cId="109857222" sldId="256"/>
            <ac:spMk id="51" creationId="{31FCDB8A-D986-4857-B933-484A758B357D}"/>
          </ac:spMkLst>
        </pc:spChg>
        <pc:spChg chg="add">
          <ac:chgData name="" userId="" providerId="" clId="Web-{6181885A-AF09-40F2-B42A-BE8D83E3E4D9}" dt="2020-10-12T20:20:37.068" v="167"/>
          <ac:spMkLst>
            <pc:docMk/>
            <pc:sldMk cId="109857222" sldId="256"/>
            <ac:spMk id="53" creationId="{43421B4C-AA27-4F32-AA73-DA587F2729B0}"/>
          </ac:spMkLst>
        </pc:spChg>
        <pc:picChg chg="add del">
          <ac:chgData name="" userId="" providerId="" clId="Web-{6181885A-AF09-40F2-B42A-BE8D83E3E4D9}" dt="2020-10-12T20:18:35.536" v="87"/>
          <ac:picMkLst>
            <pc:docMk/>
            <pc:sldMk cId="109857222" sldId="256"/>
            <ac:picMk id="31" creationId="{7F487851-BFAF-46D8-A1ED-50CAD6E46F59}"/>
          </ac:picMkLst>
        </pc:picChg>
        <pc:picChg chg="mod ord">
          <ac:chgData name="" userId="" providerId="" clId="Web-{6181885A-AF09-40F2-B42A-BE8D83E3E4D9}" dt="2020-10-12T20:20:37.068" v="167"/>
          <ac:picMkLst>
            <pc:docMk/>
            <pc:sldMk cId="109857222" sldId="256"/>
            <ac:picMk id="33" creationId="{E1928BB0-562B-4DEA-957B-7EA44D2EC3B9}"/>
          </ac:picMkLst>
        </pc:picChg>
      </pc:sldChg>
      <pc:sldChg chg="addSp delSp modSp new mod setBg setClrOvrMap modNotes">
        <pc:chgData name="" userId="" providerId="" clId="Web-{6181885A-AF09-40F2-B42A-BE8D83E3E4D9}" dt="2020-10-12T20:42:32.033" v="201" actId="20577"/>
        <pc:sldMkLst>
          <pc:docMk/>
          <pc:sldMk cId="3590229337" sldId="257"/>
        </pc:sldMkLst>
        <pc:spChg chg="mod">
          <ac:chgData name="" userId="" providerId="" clId="Web-{6181885A-AF09-40F2-B42A-BE8D83E3E4D9}" dt="2020-10-12T20:42:32.033" v="201" actId="20577"/>
          <ac:spMkLst>
            <pc:docMk/>
            <pc:sldMk cId="3590229337" sldId="257"/>
            <ac:spMk id="2" creationId="{C47D6A90-B447-4A32-A17C-480DBBCC536D}"/>
          </ac:spMkLst>
        </pc:spChg>
        <pc:spChg chg="del">
          <ac:chgData name="" userId="" providerId="" clId="Web-{6181885A-AF09-40F2-B42A-BE8D83E3E4D9}" dt="2020-10-12T20:17:23.661" v="18"/>
          <ac:spMkLst>
            <pc:docMk/>
            <pc:sldMk cId="3590229337" sldId="257"/>
            <ac:spMk id="3" creationId="{D404E0A7-E877-4665-98F5-8C7FBA337EB3}"/>
          </ac:spMkLst>
        </pc:spChg>
        <pc:spChg chg="add mod">
          <ac:chgData name="" userId="" providerId="" clId="Web-{6181885A-AF09-40F2-B42A-BE8D83E3E4D9}" dt="2020-10-12T20:21:14.458" v="173"/>
          <ac:spMkLst>
            <pc:docMk/>
            <pc:sldMk cId="3590229337" sldId="257"/>
            <ac:spMk id="6" creationId="{057E42E4-C5FB-43FF-921B-B5F71531CB41}"/>
          </ac:spMkLst>
        </pc:spChg>
        <pc:spChg chg="add mod">
          <ac:chgData name="" userId="" providerId="" clId="Web-{6181885A-AF09-40F2-B42A-BE8D83E3E4D9}" dt="2020-10-12T20:21:14.458" v="173"/>
          <ac:spMkLst>
            <pc:docMk/>
            <pc:sldMk cId="3590229337" sldId="257"/>
            <ac:spMk id="7" creationId="{D4B263D2-D528-4A6F-B1E5-B78CEF6627D4}"/>
          </ac:spMkLst>
        </pc:spChg>
        <pc:spChg chg="add del">
          <ac:chgData name="" userId="" providerId="" clId="Web-{6181885A-AF09-40F2-B42A-BE8D83E3E4D9}" dt="2020-10-12T20:20:27.943" v="166"/>
          <ac:spMkLst>
            <pc:docMk/>
            <pc:sldMk cId="3590229337" sldId="257"/>
            <ac:spMk id="12" creationId="{4C608BEB-860E-4094-8511-78603564A75E}"/>
          </ac:spMkLst>
        </pc:spChg>
        <pc:spChg chg="add del">
          <ac:chgData name="" userId="" providerId="" clId="Web-{6181885A-AF09-40F2-B42A-BE8D83E3E4D9}" dt="2020-10-12T20:21:14.458" v="173"/>
          <ac:spMkLst>
            <pc:docMk/>
            <pc:sldMk cId="3590229337" sldId="257"/>
            <ac:spMk id="19" creationId="{1E214AA7-F028-4A0D-8698-61AEC754D1BC}"/>
          </ac:spMkLst>
        </pc:spChg>
        <pc:spChg chg="add">
          <ac:chgData name="" userId="" providerId="" clId="Web-{6181885A-AF09-40F2-B42A-BE8D83E3E4D9}" dt="2020-10-12T20:21:14.458" v="173"/>
          <ac:spMkLst>
            <pc:docMk/>
            <pc:sldMk cId="3590229337" sldId="257"/>
            <ac:spMk id="26" creationId="{FEF085B8-A2C0-4A6F-B663-CCC56F3CD373}"/>
          </ac:spMkLst>
        </pc:spChg>
        <pc:spChg chg="add">
          <ac:chgData name="" userId="" providerId="" clId="Web-{6181885A-AF09-40F2-B42A-BE8D83E3E4D9}" dt="2020-10-12T20:21:14.458" v="173"/>
          <ac:spMkLst>
            <pc:docMk/>
            <pc:sldMk cId="3590229337" sldId="257"/>
            <ac:spMk id="28" creationId="{2658F6D6-96E0-421A-96D6-3DF404008543}"/>
          </ac:spMkLst>
        </pc:spChg>
        <pc:spChg chg="add">
          <ac:chgData name="" userId="" providerId="" clId="Web-{6181885A-AF09-40F2-B42A-BE8D83E3E4D9}" dt="2020-10-12T20:21:14.458" v="173"/>
          <ac:spMkLst>
            <pc:docMk/>
            <pc:sldMk cId="3590229337" sldId="257"/>
            <ac:spMk id="30" creationId="{3CF62545-93A0-4FD5-9B48-48DCA794CBA1}"/>
          </ac:spMkLst>
        </pc:spChg>
        <pc:picChg chg="add del mod ord">
          <ac:chgData name="" userId="" providerId="" clId="Web-{6181885A-AF09-40F2-B42A-BE8D83E3E4D9}" dt="2020-10-12T20:17:30.989" v="19"/>
          <ac:picMkLst>
            <pc:docMk/>
            <pc:sldMk cId="3590229337" sldId="257"/>
            <ac:picMk id="4" creationId="{A764442A-3393-4022-A522-AEA28A90FA49}"/>
          </ac:picMkLst>
        </pc:picChg>
        <pc:picChg chg="add del mod">
          <ac:chgData name="" userId="" providerId="" clId="Web-{6181885A-AF09-40F2-B42A-BE8D83E3E4D9}" dt="2020-10-12T20:21:11.271" v="172"/>
          <ac:picMkLst>
            <pc:docMk/>
            <pc:sldMk cId="3590229337" sldId="257"/>
            <ac:picMk id="8" creationId="{18347666-4515-4D75-B9C7-8628B94D8DC7}"/>
          </ac:picMkLst>
        </pc:picChg>
        <pc:picChg chg="add mod">
          <ac:chgData name="" userId="" providerId="" clId="Web-{6181885A-AF09-40F2-B42A-BE8D83E3E4D9}" dt="2020-10-12T20:21:40.802" v="182" actId="14100"/>
          <ac:picMkLst>
            <pc:docMk/>
            <pc:sldMk cId="3590229337" sldId="257"/>
            <ac:picMk id="9" creationId="{D219223C-1116-49AC-A7D1-40ABED88A454}"/>
          </ac:picMkLst>
        </pc:picChg>
        <pc:cxnChg chg="add del">
          <ac:chgData name="" userId="" providerId="" clId="Web-{6181885A-AF09-40F2-B42A-BE8D83E3E4D9}" dt="2020-10-12T20:20:27.943" v="166"/>
          <ac:cxnSpMkLst>
            <pc:docMk/>
            <pc:sldMk cId="3590229337" sldId="257"/>
            <ac:cxnSpMk id="14" creationId="{1F16A8D4-FE87-4604-88B2-394B5D1EB437}"/>
          </ac:cxnSpMkLst>
        </pc:cxnChg>
        <pc:cxnChg chg="add del">
          <ac:chgData name="" userId="" providerId="" clId="Web-{6181885A-AF09-40F2-B42A-BE8D83E3E4D9}" dt="2020-10-12T20:21:14.458" v="173"/>
          <ac:cxnSpMkLst>
            <pc:docMk/>
            <pc:sldMk cId="3590229337" sldId="257"/>
            <ac:cxnSpMk id="21" creationId="{D6206FDC-2777-4D7F-AF9C-73413DA664C9}"/>
          </ac:cxnSpMkLst>
        </pc:cxnChg>
      </pc:sldChg>
      <pc:sldChg chg="addSp delSp modSp new mod setBg setClrOvrMap">
        <pc:chgData name="" userId="" providerId="" clId="Web-{6181885A-AF09-40F2-B42A-BE8D83E3E4D9}" dt="2020-10-12T21:08:44.568" v="323"/>
        <pc:sldMkLst>
          <pc:docMk/>
          <pc:sldMk cId="81655555" sldId="258"/>
        </pc:sldMkLst>
        <pc:spChg chg="mod">
          <ac:chgData name="" userId="" providerId="" clId="Web-{6181885A-AF09-40F2-B42A-BE8D83E3E4D9}" dt="2020-10-12T21:08:44.568" v="323"/>
          <ac:spMkLst>
            <pc:docMk/>
            <pc:sldMk cId="81655555" sldId="258"/>
            <ac:spMk id="2" creationId="{7013E173-AF17-4F0B-BF10-E61D648876AB}"/>
          </ac:spMkLst>
        </pc:spChg>
        <pc:spChg chg="del mod">
          <ac:chgData name="" userId="" providerId="" clId="Web-{6181885A-AF09-40F2-B42A-BE8D83E3E4D9}" dt="2020-10-12T21:08:44.568" v="323"/>
          <ac:spMkLst>
            <pc:docMk/>
            <pc:sldMk cId="81655555" sldId="258"/>
            <ac:spMk id="3" creationId="{13CB7E50-E48D-4664-81E2-8612FED9EEDF}"/>
          </ac:spMkLst>
        </pc:spChg>
        <pc:spChg chg="add del">
          <ac:chgData name="" userId="" providerId="" clId="Web-{6181885A-AF09-40F2-B42A-BE8D83E3E4D9}" dt="2020-10-12T21:08:44.568" v="323"/>
          <ac:spMkLst>
            <pc:docMk/>
            <pc:sldMk cId="81655555" sldId="258"/>
            <ac:spMk id="5" creationId="{33CD251C-A887-4D2F-925B-FC097198538B}"/>
          </ac:spMkLst>
        </pc:spChg>
        <pc:spChg chg="add del">
          <ac:chgData name="" userId="" providerId="" clId="Web-{6181885A-AF09-40F2-B42A-BE8D83E3E4D9}" dt="2020-10-12T21:05:53.849" v="317"/>
          <ac:spMkLst>
            <pc:docMk/>
            <pc:sldMk cId="81655555" sldId="258"/>
            <ac:spMk id="8" creationId="{E945E29B-B971-41C6-A57B-B29BBB108A39}"/>
          </ac:spMkLst>
        </pc:spChg>
        <pc:spChg chg="add del">
          <ac:chgData name="" userId="" providerId="" clId="Web-{6181885A-AF09-40F2-B42A-BE8D83E3E4D9}" dt="2020-10-12T21:08:44.568" v="323"/>
          <ac:spMkLst>
            <pc:docMk/>
            <pc:sldMk cId="81655555" sldId="258"/>
            <ac:spMk id="14" creationId="{662A3FAA-D056-4098-8115-EA61EAF068CF}"/>
          </ac:spMkLst>
        </pc:spChg>
        <pc:spChg chg="add del">
          <ac:chgData name="" userId="" providerId="" clId="Web-{6181885A-AF09-40F2-B42A-BE8D83E3E4D9}" dt="2020-10-12T21:05:53.849" v="317"/>
          <ac:spMkLst>
            <pc:docMk/>
            <pc:sldMk cId="81655555" sldId="258"/>
            <ac:spMk id="15" creationId="{3E1F47E4-066D-4C27-98C8-B2B2C7BABFEC}"/>
          </ac:spMkLst>
        </pc:spChg>
        <pc:spChg chg="add del">
          <ac:chgData name="" userId="" providerId="" clId="Web-{6181885A-AF09-40F2-B42A-BE8D83E3E4D9}" dt="2020-10-12T21:08:44.552" v="322"/>
          <ac:spMkLst>
            <pc:docMk/>
            <pc:sldMk cId="81655555" sldId="258"/>
            <ac:spMk id="16" creationId="{33CD251C-A887-4D2F-925B-FC097198538B}"/>
          </ac:spMkLst>
        </pc:spChg>
        <pc:spChg chg="add del">
          <ac:chgData name="" userId="" providerId="" clId="Web-{6181885A-AF09-40F2-B42A-BE8D83E3E4D9}" dt="2020-10-12T21:08:44.552" v="322"/>
          <ac:spMkLst>
            <pc:docMk/>
            <pc:sldMk cId="81655555" sldId="258"/>
            <ac:spMk id="17" creationId="{B19D093C-27FB-4032-B282-42C4563F257C}"/>
          </ac:spMkLst>
        </pc:spChg>
        <pc:spChg chg="add del">
          <ac:chgData name="" userId="" providerId="" clId="Web-{6181885A-AF09-40F2-B42A-BE8D83E3E4D9}" dt="2020-10-12T21:06:30.052" v="320"/>
          <ac:spMkLst>
            <pc:docMk/>
            <pc:sldMk cId="81655555" sldId="258"/>
            <ac:spMk id="19" creationId="{D6FD3B99-32DA-4048-B3C2-EC01E6D0FEE5}"/>
          </ac:spMkLst>
        </pc:spChg>
        <pc:spChg chg="add">
          <ac:chgData name="" userId="" providerId="" clId="Web-{6181885A-AF09-40F2-B42A-BE8D83E3E4D9}" dt="2020-10-12T21:08:44.568" v="323"/>
          <ac:spMkLst>
            <pc:docMk/>
            <pc:sldMk cId="81655555" sldId="258"/>
            <ac:spMk id="20" creationId="{7905BA41-EE6E-4F80-8636-447F22DD729A}"/>
          </ac:spMkLst>
        </pc:spChg>
        <pc:spChg chg="add del">
          <ac:chgData name="" userId="" providerId="" clId="Web-{6181885A-AF09-40F2-B42A-BE8D83E3E4D9}" dt="2020-10-12T21:06:30.052" v="320"/>
          <ac:spMkLst>
            <pc:docMk/>
            <pc:sldMk cId="81655555" sldId="258"/>
            <ac:spMk id="21" creationId="{8C74482E-2E7A-40CD-99C9-7892C8AF9E51}"/>
          </ac:spMkLst>
        </pc:spChg>
        <pc:spChg chg="add">
          <ac:chgData name="" userId="" providerId="" clId="Web-{6181885A-AF09-40F2-B42A-BE8D83E3E4D9}" dt="2020-10-12T21:08:44.568" v="323"/>
          <ac:spMkLst>
            <pc:docMk/>
            <pc:sldMk cId="81655555" sldId="258"/>
            <ac:spMk id="22" creationId="{CD7549B2-EE05-4558-8C64-AC46755F2B25}"/>
          </ac:spMkLst>
        </pc:spChg>
        <pc:grpChg chg="add del">
          <ac:chgData name="" userId="" providerId="" clId="Web-{6181885A-AF09-40F2-B42A-BE8D83E3E4D9}" dt="2020-10-12T21:08:44.568" v="323"/>
          <ac:grpSpMkLst>
            <pc:docMk/>
            <pc:sldMk cId="81655555" sldId="258"/>
            <ac:grpSpMk id="6" creationId="{2C3846A5-A498-4C9E-B4DC-13532657D717}"/>
          </ac:grpSpMkLst>
        </pc:grpChg>
        <pc:grpChg chg="add del">
          <ac:chgData name="" userId="" providerId="" clId="Web-{6181885A-AF09-40F2-B42A-BE8D83E3E4D9}" dt="2020-10-12T21:05:53.849" v="317"/>
          <ac:grpSpMkLst>
            <pc:docMk/>
            <pc:sldMk cId="81655555" sldId="258"/>
            <ac:grpSpMk id="10" creationId="{4C76015D-CFEA-4204-9A50-352560FFC252}"/>
          </ac:grpSpMkLst>
        </pc:grpChg>
        <pc:grpChg chg="add del">
          <ac:chgData name="" userId="" providerId="" clId="Web-{6181885A-AF09-40F2-B42A-BE8D83E3E4D9}" dt="2020-10-12T21:08:44.552" v="322"/>
          <ac:grpSpMkLst>
            <pc:docMk/>
            <pc:sldMk cId="81655555" sldId="258"/>
            <ac:grpSpMk id="18" creationId="{35EE815E-1BD3-4777-B652-6D98825BF66B}"/>
          </ac:grpSpMkLst>
        </pc:grpChg>
        <pc:grpChg chg="add del">
          <ac:chgData name="" userId="" providerId="" clId="Web-{6181885A-AF09-40F2-B42A-BE8D83E3E4D9}" dt="2020-10-12T21:06:30.052" v="320"/>
          <ac:grpSpMkLst>
            <pc:docMk/>
            <pc:sldMk cId="81655555" sldId="258"/>
            <ac:grpSpMk id="23" creationId="{FBB1362E-4699-426B-8D02-4F7CE6DA9358}"/>
          </ac:grpSpMkLst>
        </pc:grpChg>
        <pc:picChg chg="add">
          <ac:chgData name="" userId="" providerId="" clId="Web-{6181885A-AF09-40F2-B42A-BE8D83E3E4D9}" dt="2020-10-12T21:08:44.568" v="323"/>
          <ac:picMkLst>
            <pc:docMk/>
            <pc:sldMk cId="81655555" sldId="258"/>
            <ac:picMk id="24" creationId="{69FE05E0-ABAF-4ECE-8AE3-88A093CD022D}"/>
          </ac:picMkLst>
        </pc:picChg>
      </pc:sldChg>
      <pc:sldChg chg="addSp delSp modSp new del">
        <pc:chgData name="" userId="" providerId="" clId="Web-{6181885A-AF09-40F2-B42A-BE8D83E3E4D9}" dt="2020-10-12T21:02:34.845" v="286"/>
        <pc:sldMkLst>
          <pc:docMk/>
          <pc:sldMk cId="1555341985" sldId="258"/>
        </pc:sldMkLst>
        <pc:spChg chg="del mod">
          <ac:chgData name="" userId="" providerId="" clId="Web-{6181885A-AF09-40F2-B42A-BE8D83E3E4D9}" dt="2020-10-12T20:49:04.378" v="277"/>
          <ac:spMkLst>
            <pc:docMk/>
            <pc:sldMk cId="1555341985" sldId="258"/>
            <ac:spMk id="2" creationId="{16D81796-8949-4A5C-9FF0-49619701FD5B}"/>
          </ac:spMkLst>
        </pc:spChg>
        <pc:spChg chg="del">
          <ac:chgData name="" userId="" providerId="" clId="Web-{6181885A-AF09-40F2-B42A-BE8D83E3E4D9}" dt="2020-10-12T20:43:55.112" v="215"/>
          <ac:spMkLst>
            <pc:docMk/>
            <pc:sldMk cId="1555341985" sldId="258"/>
            <ac:spMk id="3" creationId="{47AADBEA-DB0E-4366-A84B-33B1C2E6D379}"/>
          </ac:spMkLst>
        </pc:spChg>
        <pc:spChg chg="mod">
          <ac:chgData name="" userId="" providerId="" clId="Web-{6181885A-AF09-40F2-B42A-BE8D83E3E4D9}" dt="2020-10-12T20:57:28.260" v="282" actId="20577"/>
          <ac:spMkLst>
            <pc:docMk/>
            <pc:sldMk cId="1555341985" sldId="258"/>
            <ac:spMk id="4" creationId="{4FB20999-5C8E-40B9-A820-21594C942367}"/>
          </ac:spMkLst>
        </pc:spChg>
        <pc:spChg chg="del">
          <ac:chgData name="" userId="" providerId="" clId="Web-{6181885A-AF09-40F2-B42A-BE8D83E3E4D9}" dt="2020-10-12T20:43:58.612" v="216"/>
          <ac:spMkLst>
            <pc:docMk/>
            <pc:sldMk cId="1555341985" sldId="258"/>
            <ac:spMk id="5" creationId="{E66D9C04-BB37-4903-8013-DDE26D2B7896}"/>
          </ac:spMkLst>
        </pc:spChg>
        <pc:spChg chg="del mod">
          <ac:chgData name="" userId="" providerId="" clId="Web-{6181885A-AF09-40F2-B42A-BE8D83E3E4D9}" dt="2020-10-12T20:43:23.315" v="209"/>
          <ac:spMkLst>
            <pc:docMk/>
            <pc:sldMk cId="1555341985" sldId="258"/>
            <ac:spMk id="6" creationId="{13852227-81A0-48CC-9C37-428A32469101}"/>
          </ac:spMkLst>
        </pc:spChg>
        <pc:spChg chg="add del mod">
          <ac:chgData name="" userId="" providerId="" clId="Web-{6181885A-AF09-40F2-B42A-BE8D83E3E4D9}" dt="2020-10-12T21:02:02.111" v="284"/>
          <ac:spMkLst>
            <pc:docMk/>
            <pc:sldMk cId="1555341985" sldId="258"/>
            <ac:spMk id="15" creationId="{35953DE8-26C2-4F20-BEF0-3E0149154863}"/>
          </ac:spMkLst>
        </pc:spChg>
        <pc:spChg chg="add del mod">
          <ac:chgData name="" userId="" providerId="" clId="Web-{6181885A-AF09-40F2-B42A-BE8D83E3E4D9}" dt="2020-10-12T21:02:07.423" v="285"/>
          <ac:spMkLst>
            <pc:docMk/>
            <pc:sldMk cId="1555341985" sldId="258"/>
            <ac:spMk id="19" creationId="{3A642A2F-06DB-421F-B460-F207CD3CC4C3}"/>
          </ac:spMkLst>
        </pc:spChg>
        <pc:graphicFrameChg chg="add del mod ord modGraphic">
          <ac:chgData name="" userId="" providerId="" clId="Web-{6181885A-AF09-40F2-B42A-BE8D83E3E4D9}" dt="2020-10-12T20:43:30.705" v="210"/>
          <ac:graphicFrameMkLst>
            <pc:docMk/>
            <pc:sldMk cId="1555341985" sldId="258"/>
            <ac:graphicFrameMk id="7" creationId="{3D821C32-1F61-4D3B-B4EB-D48F0088780A}"/>
          </ac:graphicFrameMkLst>
        </pc:graphicFrameChg>
        <pc:picChg chg="add del mod">
          <ac:chgData name="" userId="" providerId="" clId="Web-{6181885A-AF09-40F2-B42A-BE8D83E3E4D9}" dt="2020-10-12T20:48:35.409" v="272"/>
          <ac:picMkLst>
            <pc:docMk/>
            <pc:sldMk cId="1555341985" sldId="258"/>
            <ac:picMk id="16" creationId="{11FD94F9-68A0-4D29-A9EF-191D2B30D72D}"/>
          </ac:picMkLst>
        </pc:picChg>
        <pc:picChg chg="add del mod">
          <ac:chgData name="" userId="" providerId="" clId="Web-{6181885A-AF09-40F2-B42A-BE8D83E3E4D9}" dt="2020-10-12T20:48:37.300" v="273"/>
          <ac:picMkLst>
            <pc:docMk/>
            <pc:sldMk cId="1555341985" sldId="258"/>
            <ac:picMk id="17" creationId="{6D10C699-599A-4562-9017-69859C9DBCDE}"/>
          </ac:picMkLst>
        </pc:picChg>
      </pc:sldChg>
    </pc:docChg>
  </pc:docChgLst>
  <pc:docChgLst>
    <pc:chgData name="Dominica Martinez" userId="S::martindo@kerndhs.com::5b0e2abf-ffec-469f-8b90-4539d4f9df24" providerId="AD" clId="Web-{11601FA1-6B39-4C11-8C6A-DCB12C3D93BF}"/>
    <pc:docChg chg="modSld">
      <pc:chgData name="Dominica Martinez" userId="S::martindo@kerndhs.com::5b0e2abf-ffec-469f-8b90-4539d4f9df24" providerId="AD" clId="Web-{11601FA1-6B39-4C11-8C6A-DCB12C3D93BF}" dt="2021-04-02T21:35:51.176" v="11"/>
      <pc:docMkLst>
        <pc:docMk/>
      </pc:docMkLst>
      <pc:sldChg chg="modNotes">
        <pc:chgData name="Dominica Martinez" userId="S::martindo@kerndhs.com::5b0e2abf-ffec-469f-8b90-4539d4f9df24" providerId="AD" clId="Web-{11601FA1-6B39-4C11-8C6A-DCB12C3D93BF}" dt="2021-04-02T21:35:51.176" v="11"/>
        <pc:sldMkLst>
          <pc:docMk/>
          <pc:sldMk cId="2399972379" sldId="258"/>
        </pc:sldMkLst>
      </pc:sldChg>
      <pc:sldChg chg="modNotes">
        <pc:chgData name="Dominica Martinez" userId="S::martindo@kerndhs.com::5b0e2abf-ffec-469f-8b90-4539d4f9df24" providerId="AD" clId="Web-{11601FA1-6B39-4C11-8C6A-DCB12C3D93BF}" dt="2021-04-02T21:33:36.347" v="5"/>
        <pc:sldMkLst>
          <pc:docMk/>
          <pc:sldMk cId="1627173812" sldId="261"/>
        </pc:sldMkLst>
      </pc:sldChg>
    </pc:docChg>
  </pc:docChgLst>
  <pc:docChgLst>
    <pc:chgData clId="Web-{C947A0CA-85FC-4CA5-B885-05A00EF8422A}"/>
    <pc:docChg chg="modSld">
      <pc:chgData name="" userId="" providerId="" clId="Web-{C947A0CA-85FC-4CA5-B885-05A00EF8422A}" dt="2020-11-16T17:31:21.767" v="2"/>
      <pc:docMkLst>
        <pc:docMk/>
      </pc:docMkLst>
      <pc:sldChg chg="modNotes">
        <pc:chgData name="" userId="" providerId="" clId="Web-{C947A0CA-85FC-4CA5-B885-05A00EF8422A}" dt="2020-11-16T17:31:21.767" v="2"/>
        <pc:sldMkLst>
          <pc:docMk/>
          <pc:sldMk cId="3612959027" sldId="259"/>
        </pc:sldMkLst>
      </pc:sldChg>
    </pc:docChg>
  </pc:docChgLst>
  <pc:docChgLst>
    <pc:chgData clId="Web-{0A243381-557B-48F2-9972-254FECD6BAEE}"/>
    <pc:docChg chg="modSld">
      <pc:chgData name="" userId="" providerId="" clId="Web-{0A243381-557B-48F2-9972-254FECD6BAEE}" dt="2021-01-22T19:01:24.327" v="11" actId="20577"/>
      <pc:docMkLst>
        <pc:docMk/>
      </pc:docMkLst>
      <pc:sldChg chg="modSp">
        <pc:chgData name="" userId="" providerId="" clId="Web-{0A243381-557B-48F2-9972-254FECD6BAEE}" dt="2021-01-22T19:01:24.327" v="11" actId="20577"/>
        <pc:sldMkLst>
          <pc:docMk/>
          <pc:sldMk cId="1757004141" sldId="265"/>
        </pc:sldMkLst>
        <pc:spChg chg="mod">
          <ac:chgData name="" userId="" providerId="" clId="Web-{0A243381-557B-48F2-9972-254FECD6BAEE}" dt="2021-01-22T19:01:24.327" v="11" actId="20577"/>
          <ac:spMkLst>
            <pc:docMk/>
            <pc:sldMk cId="1757004141" sldId="265"/>
            <ac:spMk id="3" creationId="{C7DD98AC-0EB1-41A1-8547-DBCFABE592D3}"/>
          </ac:spMkLst>
        </pc:spChg>
      </pc:sldChg>
    </pc:docChg>
  </pc:docChgLst>
  <pc:docChgLst>
    <pc:chgData clId="Web-{F509425F-774A-4767-B8A4-FE29556712B3}"/>
    <pc:docChg chg="modSld sldOrd">
      <pc:chgData name="" userId="" providerId="" clId="Web-{F509425F-774A-4767-B8A4-FE29556712B3}" dt="2021-01-15T22:27:29.957" v="68"/>
      <pc:docMkLst>
        <pc:docMk/>
      </pc:docMkLst>
      <pc:sldChg chg="modNotes">
        <pc:chgData name="" userId="" providerId="" clId="Web-{F509425F-774A-4767-B8A4-FE29556712B3}" dt="2021-01-15T22:27:29.957" v="68"/>
        <pc:sldMkLst>
          <pc:docMk/>
          <pc:sldMk cId="2399972379" sldId="258"/>
        </pc:sldMkLst>
      </pc:sldChg>
      <pc:sldChg chg="modNotes">
        <pc:chgData name="" userId="" providerId="" clId="Web-{F509425F-774A-4767-B8A4-FE29556712B3}" dt="2021-01-15T21:56:41.906" v="7"/>
        <pc:sldMkLst>
          <pc:docMk/>
          <pc:sldMk cId="3612959027" sldId="259"/>
        </pc:sldMkLst>
      </pc:sldChg>
      <pc:sldChg chg="modSp ord">
        <pc:chgData name="" userId="" providerId="" clId="Web-{F509425F-774A-4767-B8A4-FE29556712B3}" dt="2021-01-15T22:26:26.909" v="37" actId="20577"/>
        <pc:sldMkLst>
          <pc:docMk/>
          <pc:sldMk cId="1627173812" sldId="261"/>
        </pc:sldMkLst>
        <pc:spChg chg="mod">
          <ac:chgData name="" userId="" providerId="" clId="Web-{F509425F-774A-4767-B8A4-FE29556712B3}" dt="2021-01-15T22:26:26.909" v="37" actId="20577"/>
          <ac:spMkLst>
            <pc:docMk/>
            <pc:sldMk cId="1627173812" sldId="261"/>
            <ac:spMk id="2" creationId="{B20E558F-9D02-4893-8E80-1BFA3BC57796}"/>
          </ac:spMkLst>
        </pc:spChg>
      </pc:sldChg>
      <pc:sldChg chg="ord">
        <pc:chgData name="" userId="" providerId="" clId="Web-{F509425F-774A-4767-B8A4-FE29556712B3}" dt="2021-01-15T22:25:37.487" v="22"/>
        <pc:sldMkLst>
          <pc:docMk/>
          <pc:sldMk cId="2972424013" sldId="262"/>
        </pc:sldMkLst>
      </pc:sldChg>
      <pc:sldChg chg="modNotes">
        <pc:chgData name="" userId="" providerId="" clId="Web-{F509425F-774A-4767-B8A4-FE29556712B3}" dt="2021-01-15T22:17:13.685" v="19"/>
        <pc:sldMkLst>
          <pc:docMk/>
          <pc:sldMk cId="2282853445" sldId="263"/>
        </pc:sldMkLst>
      </pc:sldChg>
    </pc:docChg>
  </pc:docChgLst>
  <pc:docChgLst>
    <pc:chgData clId="Web-{C5178E1F-71B1-4005-B637-6630926A2D1B}"/>
    <pc:docChg chg="modSld">
      <pc:chgData name="" userId="" providerId="" clId="Web-{C5178E1F-71B1-4005-B637-6630926A2D1B}" dt="2020-10-29T17:57:56.905" v="91" actId="20577"/>
      <pc:docMkLst>
        <pc:docMk/>
      </pc:docMkLst>
      <pc:sldChg chg="addSp modSp mod setBg setClrOvrMap">
        <pc:chgData name="" userId="" providerId="" clId="Web-{C5178E1F-71B1-4005-B637-6630926A2D1B}" dt="2020-10-29T17:57:56.905" v="90" actId="20577"/>
        <pc:sldMkLst>
          <pc:docMk/>
          <pc:sldMk cId="2282853445" sldId="263"/>
        </pc:sldMkLst>
        <pc:spChg chg="mod">
          <ac:chgData name="" userId="" providerId="" clId="Web-{C5178E1F-71B1-4005-B637-6630926A2D1B}" dt="2020-10-29T17:57:48.341" v="85"/>
          <ac:spMkLst>
            <pc:docMk/>
            <pc:sldMk cId="2282853445" sldId="263"/>
            <ac:spMk id="2" creationId="{7C6C638C-0AEA-4BD9-9527-2EEC7AB45F10}"/>
          </ac:spMkLst>
        </pc:spChg>
        <pc:spChg chg="mod">
          <ac:chgData name="" userId="" providerId="" clId="Web-{C5178E1F-71B1-4005-B637-6630926A2D1B}" dt="2020-10-29T17:57:56.905" v="90" actId="20577"/>
          <ac:spMkLst>
            <pc:docMk/>
            <pc:sldMk cId="2282853445" sldId="263"/>
            <ac:spMk id="3" creationId="{9895764B-56C7-49A1-A4A1-C03D71074C86}"/>
          </ac:spMkLst>
        </pc:spChg>
        <pc:spChg chg="mod">
          <ac:chgData name="" userId="" providerId="" clId="Web-{C5178E1F-71B1-4005-B637-6630926A2D1B}" dt="2020-10-29T17:57:55.623" v="88" actId="20577"/>
          <ac:spMkLst>
            <pc:docMk/>
            <pc:sldMk cId="2282853445" sldId="263"/>
            <ac:spMk id="4" creationId="{48F18797-905E-4BD8-98D6-5C0A05EC07C7}"/>
          </ac:spMkLst>
        </pc:spChg>
        <pc:spChg chg="add">
          <ac:chgData name="" userId="" providerId="" clId="Web-{C5178E1F-71B1-4005-B637-6630926A2D1B}" dt="2020-10-29T17:57:48.341" v="85"/>
          <ac:spMkLst>
            <pc:docMk/>
            <pc:sldMk cId="2282853445" sldId="263"/>
            <ac:spMk id="9" creationId="{1E214AA7-F028-4A0D-8698-61AEC754D1BC}"/>
          </ac:spMkLst>
        </pc:spChg>
        <pc:cxnChg chg="add">
          <ac:chgData name="" userId="" providerId="" clId="Web-{C5178E1F-71B1-4005-B637-6630926A2D1B}" dt="2020-10-29T17:57:48.341" v="85"/>
          <ac:cxnSpMkLst>
            <pc:docMk/>
            <pc:sldMk cId="2282853445" sldId="263"/>
            <ac:cxnSpMk id="11" creationId="{D6206FDC-2777-4D7F-AF9C-73413DA664C9}"/>
          </ac:cxnSpMkLst>
        </pc:cxnChg>
      </pc:sldChg>
    </pc:docChg>
  </pc:docChgLst>
  <pc:docChgLst>
    <pc:chgData clId="Web-{D41A0271-145B-4FEC-8740-BF2A77786389}"/>
    <pc:docChg chg="addSld delSld modSld">
      <pc:chgData name="" userId="" providerId="" clId="Web-{D41A0271-145B-4FEC-8740-BF2A77786389}" dt="2020-10-29T16:40:36.541" v="797" actId="1076"/>
      <pc:docMkLst>
        <pc:docMk/>
      </pc:docMkLst>
      <pc:sldChg chg="addSp delSp modSp">
        <pc:chgData name="" userId="" providerId="" clId="Web-{D41A0271-145B-4FEC-8740-BF2A77786389}" dt="2020-10-29T16:31:37.348" v="754"/>
        <pc:sldMkLst>
          <pc:docMk/>
          <pc:sldMk cId="109857222" sldId="256"/>
        </pc:sldMkLst>
        <pc:spChg chg="mod">
          <ac:chgData name="" userId="" providerId="" clId="Web-{D41A0271-145B-4FEC-8740-BF2A77786389}" dt="2020-10-29T16:31:37.348" v="754"/>
          <ac:spMkLst>
            <pc:docMk/>
            <pc:sldMk cId="109857222" sldId="256"/>
            <ac:spMk id="2" creationId="{00000000-0000-0000-0000-000000000000}"/>
          </ac:spMkLst>
        </pc:spChg>
        <pc:spChg chg="add del">
          <ac:chgData name="" userId="" providerId="" clId="Web-{D41A0271-145B-4FEC-8740-BF2A77786389}" dt="2020-10-29T15:59:59.686" v="4"/>
          <ac:spMkLst>
            <pc:docMk/>
            <pc:sldMk cId="109857222" sldId="256"/>
            <ac:spMk id="51" creationId="{31FCDB8A-D986-4857-B933-484A758B357D}"/>
          </ac:spMkLst>
        </pc:spChg>
        <pc:spChg chg="add del">
          <ac:chgData name="" userId="" providerId="" clId="Web-{D41A0271-145B-4FEC-8740-BF2A77786389}" dt="2020-10-29T15:59:59.686" v="4"/>
          <ac:spMkLst>
            <pc:docMk/>
            <pc:sldMk cId="109857222" sldId="256"/>
            <ac:spMk id="53" creationId="{43421B4C-AA27-4F32-AA73-DA587F2729B0}"/>
          </ac:spMkLst>
        </pc:spChg>
        <pc:spChg chg="add del">
          <ac:chgData name="" userId="" providerId="" clId="Web-{D41A0271-145B-4FEC-8740-BF2A77786389}" dt="2020-10-29T15:59:50.764" v="3"/>
          <ac:spMkLst>
            <pc:docMk/>
            <pc:sldMk cId="109857222" sldId="256"/>
            <ac:spMk id="55" creationId="{3E443FD7-A66B-4AA0-872D-B088B9BC5F17}"/>
          </ac:spMkLst>
        </pc:spChg>
        <pc:spChg chg="add del">
          <ac:chgData name="" userId="" providerId="" clId="Web-{D41A0271-145B-4FEC-8740-BF2A77786389}" dt="2020-10-29T15:59:50.764" v="3"/>
          <ac:spMkLst>
            <pc:docMk/>
            <pc:sldMk cId="109857222" sldId="256"/>
            <ac:spMk id="56" creationId="{C04BE0EF-3561-49B4-9A29-F283168A91C7}"/>
          </ac:spMkLst>
        </pc:spChg>
        <pc:spChg chg="add del">
          <ac:chgData name="" userId="" providerId="" clId="Web-{D41A0271-145B-4FEC-8740-BF2A77786389}" dt="2020-10-29T16:31:23.973" v="753"/>
          <ac:spMkLst>
            <pc:docMk/>
            <pc:sldMk cId="109857222" sldId="256"/>
            <ac:spMk id="57" creationId="{6FC11E2E-9797-4FEA-90FD-894E32A208B5}"/>
          </ac:spMkLst>
        </pc:spChg>
        <pc:spChg chg="add del">
          <ac:chgData name="" userId="" providerId="" clId="Web-{D41A0271-145B-4FEC-8740-BF2A77786389}" dt="2020-10-29T15:59:46.795" v="1"/>
          <ac:spMkLst>
            <pc:docMk/>
            <pc:sldMk cId="109857222" sldId="256"/>
            <ac:spMk id="58" creationId="{73C994B4-9721-4148-9EEC-6793CECDE8DD}"/>
          </ac:spMkLst>
        </pc:spChg>
        <pc:spChg chg="add del">
          <ac:chgData name="" userId="" providerId="" clId="Web-{D41A0271-145B-4FEC-8740-BF2A77786389}" dt="2020-10-29T16:31:23.973" v="753"/>
          <ac:spMkLst>
            <pc:docMk/>
            <pc:sldMk cId="109857222" sldId="256"/>
            <ac:spMk id="59" creationId="{F8828EFD-56F8-4B00-9A0D-B623CC074A0E}"/>
          </ac:spMkLst>
        </pc:spChg>
        <pc:spChg chg="add del">
          <ac:chgData name="" userId="" providerId="" clId="Web-{D41A0271-145B-4FEC-8740-BF2A77786389}" dt="2020-10-29T15:59:46.795" v="1"/>
          <ac:spMkLst>
            <pc:docMk/>
            <pc:sldMk cId="109857222" sldId="256"/>
            <ac:spMk id="60" creationId="{F9D95E49-763A-4886-B038-82F734740554}"/>
          </ac:spMkLst>
        </pc:spChg>
        <pc:spChg chg="add del">
          <ac:chgData name="" userId="" providerId="" clId="Web-{D41A0271-145B-4FEC-8740-BF2A77786389}" dt="2020-10-29T16:31:23.973" v="753"/>
          <ac:spMkLst>
            <pc:docMk/>
            <pc:sldMk cId="109857222" sldId="256"/>
            <ac:spMk id="61" creationId="{3D4697C8-4A0D-4493-B526-7CC15E0EE557}"/>
          </ac:spMkLst>
        </pc:spChg>
        <pc:spChg chg="add del">
          <ac:chgData name="" userId="" providerId="" clId="Web-{D41A0271-145B-4FEC-8740-BF2A77786389}" dt="2020-10-29T15:59:46.795" v="1"/>
          <ac:spMkLst>
            <pc:docMk/>
            <pc:sldMk cId="109857222" sldId="256"/>
            <ac:spMk id="62" creationId="{541CEA24-8518-4C08-A11E-B7E64FB31F70}"/>
          </ac:spMkLst>
        </pc:spChg>
        <pc:spChg chg="add del">
          <ac:chgData name="" userId="" providerId="" clId="Web-{D41A0271-145B-4FEC-8740-BF2A77786389}" dt="2020-10-29T16:31:23.973" v="753"/>
          <ac:spMkLst>
            <pc:docMk/>
            <pc:sldMk cId="109857222" sldId="256"/>
            <ac:spMk id="63" creationId="{A085B63A-2D2F-4B09-9BFB-E2080686CEE0}"/>
          </ac:spMkLst>
        </pc:spChg>
        <pc:spChg chg="add del">
          <ac:chgData name="" userId="" providerId="" clId="Web-{D41A0271-145B-4FEC-8740-BF2A77786389}" dt="2020-10-29T16:31:37.348" v="754"/>
          <ac:spMkLst>
            <pc:docMk/>
            <pc:sldMk cId="109857222" sldId="256"/>
            <ac:spMk id="65" creationId="{D4771268-CB57-404A-9271-370EB28F6090}"/>
          </ac:spMkLst>
        </pc:spChg>
        <pc:spChg chg="add del">
          <ac:chgData name="" userId="" providerId="" clId="Web-{D41A0271-145B-4FEC-8740-BF2A77786389}" dt="2020-10-29T15:59:46.795" v="1"/>
          <ac:spMkLst>
            <pc:docMk/>
            <pc:sldMk cId="109857222" sldId="256"/>
            <ac:spMk id="68" creationId="{4AA74EAB-FD76-4F40-A962-CEADC30542B5}"/>
          </ac:spMkLst>
        </pc:spChg>
        <pc:spChg chg="add">
          <ac:chgData name="" userId="" providerId="" clId="Web-{D41A0271-145B-4FEC-8740-BF2A77786389}" dt="2020-10-29T16:31:37.348" v="754"/>
          <ac:spMkLst>
            <pc:docMk/>
            <pc:sldMk cId="109857222" sldId="256"/>
            <ac:spMk id="70" creationId="{1707FC24-6981-43D9-B525-C7832BA22463}"/>
          </ac:spMkLst>
        </pc:spChg>
        <pc:picChg chg="mod">
          <ac:chgData name="" userId="" providerId="" clId="Web-{D41A0271-145B-4FEC-8740-BF2A77786389}" dt="2020-10-29T16:31:37.348" v="754"/>
          <ac:picMkLst>
            <pc:docMk/>
            <pc:sldMk cId="109857222" sldId="256"/>
            <ac:picMk id="33" creationId="{E1928BB0-562B-4DEA-957B-7EA44D2EC3B9}"/>
          </ac:picMkLst>
        </pc:picChg>
        <pc:cxnChg chg="add del">
          <ac:chgData name="" userId="" providerId="" clId="Web-{D41A0271-145B-4FEC-8740-BF2A77786389}" dt="2020-10-29T15:59:46.795" v="1"/>
          <ac:cxnSpMkLst>
            <pc:docMk/>
            <pc:sldMk cId="109857222" sldId="256"/>
            <ac:cxnSpMk id="64" creationId="{5D28AB17-F6FA-4C53-B3E3-D0A39D4A33C0}"/>
          </ac:cxnSpMkLst>
        </pc:cxnChg>
        <pc:cxnChg chg="add del">
          <ac:chgData name="" userId="" providerId="" clId="Web-{D41A0271-145B-4FEC-8740-BF2A77786389}" dt="2020-10-29T15:59:46.795" v="1"/>
          <ac:cxnSpMkLst>
            <pc:docMk/>
            <pc:sldMk cId="109857222" sldId="256"/>
            <ac:cxnSpMk id="66" creationId="{3EFADC67-92A1-44FB-8691-D8CD71A21EFA}"/>
          </ac:cxnSpMkLst>
        </pc:cxnChg>
      </pc:sldChg>
      <pc:sldChg chg="addSp delSp modSp del mod setBg setClrOvrMap modNotes">
        <pc:chgData name="" userId="" providerId="" clId="Web-{D41A0271-145B-4FEC-8740-BF2A77786389}" dt="2020-10-29T16:29:46.317" v="737"/>
        <pc:sldMkLst>
          <pc:docMk/>
          <pc:sldMk cId="3590229337" sldId="257"/>
        </pc:sldMkLst>
        <pc:spChg chg="mod">
          <ac:chgData name="" userId="" providerId="" clId="Web-{D41A0271-145B-4FEC-8740-BF2A77786389}" dt="2020-10-29T16:00:43.577" v="7"/>
          <ac:spMkLst>
            <pc:docMk/>
            <pc:sldMk cId="3590229337" sldId="257"/>
            <ac:spMk id="2" creationId="{C47D6A90-B447-4A32-A17C-480DBBCC536D}"/>
          </ac:spMkLst>
        </pc:spChg>
        <pc:spChg chg="mod">
          <ac:chgData name="" userId="" providerId="" clId="Web-{D41A0271-145B-4FEC-8740-BF2A77786389}" dt="2020-10-29T16:26:42.329" v="580" actId="20577"/>
          <ac:spMkLst>
            <pc:docMk/>
            <pc:sldMk cId="3590229337" sldId="257"/>
            <ac:spMk id="6" creationId="{057E42E4-C5FB-43FF-921B-B5F71531CB41}"/>
          </ac:spMkLst>
        </pc:spChg>
        <pc:spChg chg="mod">
          <ac:chgData name="" userId="" providerId="" clId="Web-{D41A0271-145B-4FEC-8740-BF2A77786389}" dt="2020-10-29T16:26:20.375" v="547" actId="20577"/>
          <ac:spMkLst>
            <pc:docMk/>
            <pc:sldMk cId="3590229337" sldId="257"/>
            <ac:spMk id="7" creationId="{D4B263D2-D528-4A6F-B1E5-B78CEF6627D4}"/>
          </ac:spMkLst>
        </pc:spChg>
        <pc:spChg chg="add del mod">
          <ac:chgData name="" userId="" providerId="" clId="Web-{D41A0271-145B-4FEC-8740-BF2A77786389}" dt="2020-10-29T16:29:21.503" v="735"/>
          <ac:spMkLst>
            <pc:docMk/>
            <pc:sldMk cId="3590229337" sldId="257"/>
            <ac:spMk id="10" creationId="{688F00DB-3F20-45D6-96E2-1A2F68D94D10}"/>
          </ac:spMkLst>
        </pc:spChg>
        <pc:spChg chg="del">
          <ac:chgData name="" userId="" providerId="" clId="Web-{D41A0271-145B-4FEC-8740-BF2A77786389}" dt="2020-10-29T16:00:33.468" v="6"/>
          <ac:spMkLst>
            <pc:docMk/>
            <pc:sldMk cId="3590229337" sldId="257"/>
            <ac:spMk id="26" creationId="{FEF085B8-A2C0-4A6F-B663-CCC56F3CD373}"/>
          </ac:spMkLst>
        </pc:spChg>
        <pc:spChg chg="del">
          <ac:chgData name="" userId="" providerId="" clId="Web-{D41A0271-145B-4FEC-8740-BF2A77786389}" dt="2020-10-29T16:00:33.468" v="6"/>
          <ac:spMkLst>
            <pc:docMk/>
            <pc:sldMk cId="3590229337" sldId="257"/>
            <ac:spMk id="28" creationId="{2658F6D6-96E0-421A-96D6-3DF404008543}"/>
          </ac:spMkLst>
        </pc:spChg>
        <pc:spChg chg="del">
          <ac:chgData name="" userId="" providerId="" clId="Web-{D41A0271-145B-4FEC-8740-BF2A77786389}" dt="2020-10-29T16:00:33.468" v="6"/>
          <ac:spMkLst>
            <pc:docMk/>
            <pc:sldMk cId="3590229337" sldId="257"/>
            <ac:spMk id="30" creationId="{3CF62545-93A0-4FD5-9B48-48DCA794CBA1}"/>
          </ac:spMkLst>
        </pc:spChg>
        <pc:spChg chg="add del">
          <ac:chgData name="" userId="" providerId="" clId="Web-{D41A0271-145B-4FEC-8740-BF2A77786389}" dt="2020-10-29T16:00:43.577" v="7"/>
          <ac:spMkLst>
            <pc:docMk/>
            <pc:sldMk cId="3590229337" sldId="257"/>
            <ac:spMk id="35" creationId="{2A6B319F-86FE-4754-878E-06F0804D882B}"/>
          </ac:spMkLst>
        </pc:spChg>
        <pc:spChg chg="add del">
          <ac:chgData name="" userId="" providerId="" clId="Web-{D41A0271-145B-4FEC-8740-BF2A77786389}" dt="2020-10-29T16:00:43.577" v="7"/>
          <ac:spMkLst>
            <pc:docMk/>
            <pc:sldMk cId="3590229337" sldId="257"/>
            <ac:spMk id="37" creationId="{DCF7D1B5-3477-499F-ACC5-2C8B07F4EDB3}"/>
          </ac:spMkLst>
        </pc:spChg>
        <pc:spChg chg="add">
          <ac:chgData name="" userId="" providerId="" clId="Web-{D41A0271-145B-4FEC-8740-BF2A77786389}" dt="2020-10-29T16:00:43.577" v="7"/>
          <ac:spMkLst>
            <pc:docMk/>
            <pc:sldMk cId="3590229337" sldId="257"/>
            <ac:spMk id="42" creationId="{4C608BEB-860E-4094-8511-78603564A75E}"/>
          </ac:spMkLst>
        </pc:spChg>
        <pc:picChg chg="add mod">
          <ac:chgData name="" userId="" providerId="" clId="Web-{D41A0271-145B-4FEC-8740-BF2A77786389}" dt="2020-10-29T16:01:50.312" v="22" actId="1076"/>
          <ac:picMkLst>
            <pc:docMk/>
            <pc:sldMk cId="3590229337" sldId="257"/>
            <ac:picMk id="3" creationId="{601ABF2A-0063-43D7-B3C5-C28DE9FA443E}"/>
          </ac:picMkLst>
        </pc:picChg>
        <pc:picChg chg="add del mod">
          <ac:chgData name="" userId="" providerId="" clId="Web-{D41A0271-145B-4FEC-8740-BF2A77786389}" dt="2020-10-29T16:02:29.641" v="34"/>
          <ac:picMkLst>
            <pc:docMk/>
            <pc:sldMk cId="3590229337" sldId="257"/>
            <ac:picMk id="4" creationId="{CFCE385E-6FAC-492A-8760-90892337AB14}"/>
          </ac:picMkLst>
        </pc:picChg>
        <pc:picChg chg="add del mod">
          <ac:chgData name="" userId="" providerId="" clId="Web-{D41A0271-145B-4FEC-8740-BF2A77786389}" dt="2020-10-29T16:02:31.830" v="35"/>
          <ac:picMkLst>
            <pc:docMk/>
            <pc:sldMk cId="3590229337" sldId="257"/>
            <ac:picMk id="5" creationId="{CA0D144C-7CE5-4526-8DC8-FF6A90F9E6B5}"/>
          </ac:picMkLst>
        </pc:picChg>
        <pc:picChg chg="add del mod">
          <ac:chgData name="" userId="" providerId="" clId="Web-{D41A0271-145B-4FEC-8740-BF2A77786389}" dt="2020-10-29T16:25:55.158" v="538"/>
          <ac:picMkLst>
            <pc:docMk/>
            <pc:sldMk cId="3590229337" sldId="257"/>
            <ac:picMk id="8" creationId="{E2712FC0-E063-47B2-842D-E706072D08D4}"/>
          </ac:picMkLst>
        </pc:picChg>
        <pc:picChg chg="del">
          <ac:chgData name="" userId="" providerId="" clId="Web-{D41A0271-145B-4FEC-8740-BF2A77786389}" dt="2020-10-29T16:00:26.702" v="5"/>
          <ac:picMkLst>
            <pc:docMk/>
            <pc:sldMk cId="3590229337" sldId="257"/>
            <ac:picMk id="9" creationId="{D219223C-1116-49AC-A7D1-40ABED88A454}"/>
          </ac:picMkLst>
        </pc:picChg>
        <pc:cxnChg chg="add">
          <ac:chgData name="" userId="" providerId="" clId="Web-{D41A0271-145B-4FEC-8740-BF2A77786389}" dt="2020-10-29T16:00:43.577" v="7"/>
          <ac:cxnSpMkLst>
            <pc:docMk/>
            <pc:sldMk cId="3590229337" sldId="257"/>
            <ac:cxnSpMk id="44" creationId="{1F16A8D4-FE87-4604-88B2-394B5D1EB437}"/>
          </ac:cxnSpMkLst>
        </pc:cxnChg>
      </pc:sldChg>
      <pc:sldChg chg="addSp delSp modSp modNotes">
        <pc:chgData name="" userId="" providerId="" clId="Web-{D41A0271-145B-4FEC-8740-BF2A77786389}" dt="2020-10-29T16:29:15.674" v="731"/>
        <pc:sldMkLst>
          <pc:docMk/>
          <pc:sldMk cId="2399972379" sldId="258"/>
        </pc:sldMkLst>
        <pc:spChg chg="mod">
          <ac:chgData name="" userId="" providerId="" clId="Web-{D41A0271-145B-4FEC-8740-BF2A77786389}" dt="2020-10-29T16:18:27.214" v="383"/>
          <ac:spMkLst>
            <pc:docMk/>
            <pc:sldMk cId="2399972379" sldId="258"/>
            <ac:spMk id="2" creationId="{63A330E1-622D-4031-AF36-5FFCC1ADEB15}"/>
          </ac:spMkLst>
        </pc:spChg>
        <pc:spChg chg="del mod">
          <ac:chgData name="" userId="" providerId="" clId="Web-{D41A0271-145B-4FEC-8740-BF2A77786389}" dt="2020-10-29T16:18:27.214" v="383"/>
          <ac:spMkLst>
            <pc:docMk/>
            <pc:sldMk cId="2399972379" sldId="258"/>
            <ac:spMk id="3" creationId="{5E08D8E2-06E9-45FB-9EE6-06A0B51DD676}"/>
          </ac:spMkLst>
        </pc:spChg>
        <pc:spChg chg="del">
          <ac:chgData name="" userId="" providerId="" clId="Web-{D41A0271-145B-4FEC-8740-BF2A77786389}" dt="2020-10-29T16:17:45.745" v="378"/>
          <ac:spMkLst>
            <pc:docMk/>
            <pc:sldMk cId="2399972379" sldId="258"/>
            <ac:spMk id="8" creationId="{7CB4857B-ED7C-444D-9F04-2F885114A1C2}"/>
          </ac:spMkLst>
        </pc:spChg>
        <pc:spChg chg="del">
          <ac:chgData name="" userId="" providerId="" clId="Web-{D41A0271-145B-4FEC-8740-BF2A77786389}" dt="2020-10-29T16:17:45.745" v="378"/>
          <ac:spMkLst>
            <pc:docMk/>
            <pc:sldMk cId="2399972379" sldId="258"/>
            <ac:spMk id="10" creationId="{D18046FB-44EA-4FD8-A585-EA09A319B2D0}"/>
          </ac:spMkLst>
        </pc:spChg>
        <pc:spChg chg="del">
          <ac:chgData name="" userId="" providerId="" clId="Web-{D41A0271-145B-4FEC-8740-BF2A77786389}" dt="2020-10-29T16:17:45.745" v="378"/>
          <ac:spMkLst>
            <pc:docMk/>
            <pc:sldMk cId="2399972379" sldId="258"/>
            <ac:spMk id="12" creationId="{479F5F2B-8B58-4140-AE6A-51F6C67B18D9}"/>
          </ac:spMkLst>
        </pc:spChg>
        <pc:spChg chg="add del">
          <ac:chgData name="" userId="" providerId="" clId="Web-{D41A0271-145B-4FEC-8740-BF2A77786389}" dt="2020-10-29T16:18:27.214" v="383"/>
          <ac:spMkLst>
            <pc:docMk/>
            <pc:sldMk cId="2399972379" sldId="258"/>
            <ac:spMk id="17" creationId="{488333BA-AE6E-427A-9B16-A39C8073F4EB}"/>
          </ac:spMkLst>
        </pc:spChg>
        <pc:spChg chg="add del">
          <ac:chgData name="" userId="" providerId="" clId="Web-{D41A0271-145B-4FEC-8740-BF2A77786389}" dt="2020-10-29T16:18:27.214" v="383"/>
          <ac:spMkLst>
            <pc:docMk/>
            <pc:sldMk cId="2399972379" sldId="258"/>
            <ac:spMk id="19" creationId="{F98ED85F-DCEE-4B50-802E-71A6E3E12B04}"/>
          </ac:spMkLst>
        </pc:spChg>
        <pc:spChg chg="add mod">
          <ac:chgData name="" userId="" providerId="" clId="Web-{D41A0271-145B-4FEC-8740-BF2A77786389}" dt="2020-10-29T16:23:36.186" v="493" actId="14100"/>
          <ac:spMkLst>
            <pc:docMk/>
            <pc:sldMk cId="2399972379" sldId="258"/>
            <ac:spMk id="22" creationId="{C2D79182-588B-4361-8179-E88160B4EADB}"/>
          </ac:spMkLst>
        </pc:spChg>
        <pc:spChg chg="add del mod">
          <ac:chgData name="" userId="" providerId="" clId="Web-{D41A0271-145B-4FEC-8740-BF2A77786389}" dt="2020-10-29T16:20:12.012" v="417"/>
          <ac:spMkLst>
            <pc:docMk/>
            <pc:sldMk cId="2399972379" sldId="258"/>
            <ac:spMk id="23" creationId="{458271C0-E694-4BB2-A22D-C4ED85B32528}"/>
          </ac:spMkLst>
        </pc:spChg>
        <pc:spChg chg="add mod">
          <ac:chgData name="" userId="" providerId="" clId="Web-{D41A0271-145B-4FEC-8740-BF2A77786389}" dt="2020-10-29T16:25:08.187" v="533" actId="20577"/>
          <ac:spMkLst>
            <pc:docMk/>
            <pc:sldMk cId="2399972379" sldId="258"/>
            <ac:spMk id="24" creationId="{104D7109-290F-4C6E-BE2B-EB674F171C61}"/>
          </ac:spMkLst>
        </pc:spChg>
        <pc:spChg chg="add">
          <ac:chgData name="" userId="" providerId="" clId="Web-{D41A0271-145B-4FEC-8740-BF2A77786389}" dt="2020-10-29T16:18:27.214" v="383"/>
          <ac:spMkLst>
            <pc:docMk/>
            <pc:sldMk cId="2399972379" sldId="258"/>
            <ac:spMk id="25" creationId="{42285737-90EE-47DC-AC80-8AE156B11969}"/>
          </ac:spMkLst>
        </pc:spChg>
        <pc:grpChg chg="add">
          <ac:chgData name="" userId="" providerId="" clId="Web-{D41A0271-145B-4FEC-8740-BF2A77786389}" dt="2020-10-29T16:18:27.214" v="383"/>
          <ac:grpSpMkLst>
            <pc:docMk/>
            <pc:sldMk cId="2399972379" sldId="258"/>
            <ac:grpSpMk id="27" creationId="{B57BDC17-F1B3-455F-BBF1-680AA1F25C06}"/>
          </ac:grpSpMkLst>
        </pc:grpChg>
        <pc:graphicFrameChg chg="add del">
          <ac:chgData name="" userId="" providerId="" clId="Web-{D41A0271-145B-4FEC-8740-BF2A77786389}" dt="2020-10-29T16:18:32.464" v="384"/>
          <ac:graphicFrameMkLst>
            <pc:docMk/>
            <pc:sldMk cId="2399972379" sldId="258"/>
            <ac:graphicFrameMk id="21" creationId="{8E2E43C1-5E60-447B-AED9-F909A6681681}"/>
          </ac:graphicFrameMkLst>
        </pc:graphicFrameChg>
        <pc:picChg chg="add mod">
          <ac:chgData name="" userId="" providerId="" clId="Web-{D41A0271-145B-4FEC-8740-BF2A77786389}" dt="2020-10-29T16:22:10.529" v="452" actId="1076"/>
          <ac:picMkLst>
            <pc:docMk/>
            <pc:sldMk cId="2399972379" sldId="258"/>
            <ac:picMk id="26" creationId="{51B98F21-D94E-4819-8729-AFB7B572122F}"/>
          </ac:picMkLst>
        </pc:picChg>
        <pc:picChg chg="add mod">
          <ac:chgData name="" userId="" providerId="" clId="Web-{D41A0271-145B-4FEC-8740-BF2A77786389}" dt="2020-10-29T16:22:26.967" v="454" actId="1076"/>
          <ac:picMkLst>
            <pc:docMk/>
            <pc:sldMk cId="2399972379" sldId="258"/>
            <ac:picMk id="34" creationId="{CF887109-842A-4A4D-8E15-E8773F3B7D90}"/>
          </ac:picMkLst>
        </pc:picChg>
      </pc:sldChg>
      <pc:sldChg chg="addSp delSp modSp add replId">
        <pc:chgData name="" userId="" providerId="" clId="Web-{D41A0271-145B-4FEC-8740-BF2A77786389}" dt="2020-10-29T16:31:57.254" v="759" actId="1076"/>
        <pc:sldMkLst>
          <pc:docMk/>
          <pc:sldMk cId="3612959027" sldId="259"/>
        </pc:sldMkLst>
        <pc:picChg chg="mod">
          <ac:chgData name="" userId="" providerId="" clId="Web-{D41A0271-145B-4FEC-8740-BF2A77786389}" dt="2020-10-29T16:31:57.254" v="759" actId="1076"/>
          <ac:picMkLst>
            <pc:docMk/>
            <pc:sldMk cId="3612959027" sldId="259"/>
            <ac:picMk id="3" creationId="{601ABF2A-0063-43D7-B3C5-C28DE9FA443E}"/>
          </ac:picMkLst>
        </pc:picChg>
        <pc:picChg chg="add del mod">
          <ac:chgData name="" userId="" providerId="" clId="Web-{D41A0271-145B-4FEC-8740-BF2A77786389}" dt="2020-10-29T16:31:46.035" v="755"/>
          <ac:picMkLst>
            <pc:docMk/>
            <pc:sldMk cId="3612959027" sldId="259"/>
            <ac:picMk id="4" creationId="{4612CBB2-6838-42C9-ADCF-C0945C4B522C}"/>
          </ac:picMkLst>
        </pc:picChg>
      </pc:sldChg>
      <pc:sldChg chg="new del">
        <pc:chgData name="" userId="" providerId="" clId="Web-{D41A0271-145B-4FEC-8740-BF2A77786389}" dt="2020-10-29T16:31:03.207" v="749"/>
        <pc:sldMkLst>
          <pc:docMk/>
          <pc:sldMk cId="89584462" sldId="260"/>
        </pc:sldMkLst>
      </pc:sldChg>
      <pc:sldChg chg="add del">
        <pc:chgData name="" userId="" providerId="" clId="Web-{D41A0271-145B-4FEC-8740-BF2A77786389}" dt="2020-10-29T16:29:52.097" v="739"/>
        <pc:sldMkLst>
          <pc:docMk/>
          <pc:sldMk cId="953735513" sldId="260"/>
        </pc:sldMkLst>
      </pc:sldChg>
      <pc:sldChg chg="addSp delSp modSp new mod setBg modNotes">
        <pc:chgData name="" userId="" providerId="" clId="Web-{D41A0271-145B-4FEC-8740-BF2A77786389}" dt="2020-10-29T16:40:36.541" v="797" actId="1076"/>
        <pc:sldMkLst>
          <pc:docMk/>
          <pc:sldMk cId="1627173812" sldId="261"/>
        </pc:sldMkLst>
        <pc:spChg chg="mod">
          <ac:chgData name="" userId="" providerId="" clId="Web-{D41A0271-145B-4FEC-8740-BF2A77786389}" dt="2020-10-29T16:33:19.677" v="771"/>
          <ac:spMkLst>
            <pc:docMk/>
            <pc:sldMk cId="1627173812" sldId="261"/>
            <ac:spMk id="2" creationId="{B20E558F-9D02-4893-8E80-1BFA3BC57796}"/>
          </ac:spMkLst>
        </pc:spChg>
        <pc:spChg chg="add mod ord">
          <ac:chgData name="" userId="" providerId="" clId="Web-{D41A0271-145B-4FEC-8740-BF2A77786389}" dt="2020-10-29T16:36:56.883" v="784" actId="20577"/>
          <ac:spMkLst>
            <pc:docMk/>
            <pc:sldMk cId="1627173812" sldId="261"/>
            <ac:spMk id="3" creationId="{5FA1277A-A6BB-4530-9B7E-00E75C5E4BA9}"/>
          </ac:spMkLst>
        </pc:spChg>
        <pc:spChg chg="add del">
          <ac:chgData name="" userId="" providerId="" clId="Web-{D41A0271-145B-4FEC-8740-BF2A77786389}" dt="2020-10-29T16:32:54.989" v="767"/>
          <ac:spMkLst>
            <pc:docMk/>
            <pc:sldMk cId="1627173812" sldId="261"/>
            <ac:spMk id="8" creationId="{081EA652-8C6A-4E69-BEB9-170809474553}"/>
          </ac:spMkLst>
        </pc:spChg>
        <pc:spChg chg="add del">
          <ac:chgData name="" userId="" providerId="" clId="Web-{D41A0271-145B-4FEC-8740-BF2A77786389}" dt="2020-10-29T16:32:54.989" v="767"/>
          <ac:spMkLst>
            <pc:docMk/>
            <pc:sldMk cId="1627173812" sldId="261"/>
            <ac:spMk id="10" creationId="{5298780A-33B9-4EA2-8F67-DE68AD62841B}"/>
          </ac:spMkLst>
        </pc:spChg>
        <pc:spChg chg="add del">
          <ac:chgData name="" userId="" providerId="" clId="Web-{D41A0271-145B-4FEC-8740-BF2A77786389}" dt="2020-10-29T16:32:54.989" v="767"/>
          <ac:spMkLst>
            <pc:docMk/>
            <pc:sldMk cId="1627173812" sldId="261"/>
            <ac:spMk id="12" creationId="{7F488E8B-4E1E-4402-8935-D4E6C02615C7}"/>
          </ac:spMkLst>
        </pc:spChg>
        <pc:spChg chg="add del">
          <ac:chgData name="" userId="" providerId="" clId="Web-{D41A0271-145B-4FEC-8740-BF2A77786389}" dt="2020-10-29T16:33:19.677" v="771"/>
          <ac:spMkLst>
            <pc:docMk/>
            <pc:sldMk cId="1627173812" sldId="261"/>
            <ac:spMk id="19" creationId="{F98ED85F-DCEE-4B50-802E-71A6E3E12B04}"/>
          </ac:spMkLst>
        </pc:spChg>
        <pc:spChg chg="add">
          <ac:chgData name="" userId="" providerId="" clId="Web-{D41A0271-145B-4FEC-8740-BF2A77786389}" dt="2020-10-29T16:33:19.677" v="771"/>
          <ac:spMkLst>
            <pc:docMk/>
            <pc:sldMk cId="1627173812" sldId="261"/>
            <ac:spMk id="26" creationId="{EBF87945-A001-489F-9D9B-7D9435F0B9CA}"/>
          </ac:spMkLst>
        </pc:spChg>
        <pc:picChg chg="add del mod">
          <ac:chgData name="" userId="" providerId="" clId="Web-{D41A0271-145B-4FEC-8740-BF2A77786389}" dt="2020-10-29T16:40:08.666" v="790"/>
          <ac:picMkLst>
            <pc:docMk/>
            <pc:sldMk cId="1627173812" sldId="261"/>
            <ac:picMk id="4" creationId="{7692150A-E43D-4C45-BD24-BD8B1B9FA164}"/>
          </ac:picMkLst>
        </pc:picChg>
        <pc:picChg chg="add mod">
          <ac:chgData name="" userId="" providerId="" clId="Web-{D41A0271-145B-4FEC-8740-BF2A77786389}" dt="2020-10-29T16:40:36.541" v="797" actId="1076"/>
          <ac:picMkLst>
            <pc:docMk/>
            <pc:sldMk cId="1627173812" sldId="261"/>
            <ac:picMk id="5" creationId="{AD37CC0D-37DA-4CDF-8F44-873D4AA7EC61}"/>
          </ac:picMkLst>
        </pc:picChg>
        <pc:cxnChg chg="add del">
          <ac:chgData name="" userId="" providerId="" clId="Web-{D41A0271-145B-4FEC-8740-BF2A77786389}" dt="2020-10-29T16:32:54.989" v="767"/>
          <ac:cxnSpMkLst>
            <pc:docMk/>
            <pc:sldMk cId="1627173812" sldId="261"/>
            <ac:cxnSpMk id="14" creationId="{23AAC9B5-8015-485C-ACF9-A750390E9A56}"/>
          </ac:cxnSpMkLst>
        </pc:cxnChg>
        <pc:cxnChg chg="add del">
          <ac:chgData name="" userId="" providerId="" clId="Web-{D41A0271-145B-4FEC-8740-BF2A77786389}" dt="2020-10-29T16:33:19.677" v="771"/>
          <ac:cxnSpMkLst>
            <pc:docMk/>
            <pc:sldMk cId="1627173812" sldId="261"/>
            <ac:cxnSpMk id="21" creationId="{E8E35B83-1EC3-4F87-9D54-D863463351B9}"/>
          </ac:cxnSpMkLst>
        </pc:cxnChg>
      </pc:sldChg>
    </pc:docChg>
  </pc:docChgLst>
  <pc:docChgLst>
    <pc:chgData clId="Web-{B6B13719-F40F-4911-B774-902E242382AE}"/>
    <pc:docChg chg="modSld">
      <pc:chgData name="" userId="" providerId="" clId="Web-{B6B13719-F40F-4911-B774-902E242382AE}" dt="2021-01-25T22:30:51.425" v="7"/>
      <pc:docMkLst>
        <pc:docMk/>
      </pc:docMkLst>
      <pc:sldChg chg="modNotes">
        <pc:chgData name="" userId="" providerId="" clId="Web-{B6B13719-F40F-4911-B774-902E242382AE}" dt="2021-01-25T22:30:51.425" v="7"/>
        <pc:sldMkLst>
          <pc:docMk/>
          <pc:sldMk cId="2282853445" sldId="263"/>
        </pc:sldMkLst>
      </pc:sldChg>
    </pc:docChg>
  </pc:docChgLst>
  <pc:docChgLst>
    <pc:chgData clId="Web-{6459543E-4676-4524-823B-002AB1C60B1A}"/>
    <pc:docChg chg="modSld">
      <pc:chgData name="" userId="" providerId="" clId="Web-{6459543E-4676-4524-823B-002AB1C60B1A}" dt="2021-02-08T22:19:50.286" v="2"/>
      <pc:docMkLst>
        <pc:docMk/>
      </pc:docMkLst>
      <pc:sldChg chg="modSp">
        <pc:chgData name="" userId="" providerId="" clId="Web-{6459543E-4676-4524-823B-002AB1C60B1A}" dt="2021-02-08T22:19:30.643" v="0"/>
        <pc:sldMkLst>
          <pc:docMk/>
          <pc:sldMk cId="109857222" sldId="256"/>
        </pc:sldMkLst>
        <pc:picChg chg="mod">
          <ac:chgData name="" userId="" providerId="" clId="Web-{6459543E-4676-4524-823B-002AB1C60B1A}" dt="2021-02-08T22:19:30.643" v="0"/>
          <ac:picMkLst>
            <pc:docMk/>
            <pc:sldMk cId="109857222" sldId="256"/>
            <ac:picMk id="33" creationId="{E1928BB0-562B-4DEA-957B-7EA44D2EC3B9}"/>
          </ac:picMkLst>
        </pc:picChg>
      </pc:sldChg>
      <pc:sldChg chg="modSp">
        <pc:chgData name="" userId="" providerId="" clId="Web-{6459543E-4676-4524-823B-002AB1C60B1A}" dt="2021-02-08T22:19:50.286" v="2"/>
        <pc:sldMkLst>
          <pc:docMk/>
          <pc:sldMk cId="2005841257" sldId="264"/>
        </pc:sldMkLst>
        <pc:picChg chg="mod">
          <ac:chgData name="" userId="" providerId="" clId="Web-{6459543E-4676-4524-823B-002AB1C60B1A}" dt="2021-02-08T22:19:50.286" v="2"/>
          <ac:picMkLst>
            <pc:docMk/>
            <pc:sldMk cId="2005841257" sldId="264"/>
            <ac:picMk id="8" creationId="{7D56FB5B-B656-4E7A-9EF8-E69595612BAE}"/>
          </ac:picMkLst>
        </pc:picChg>
      </pc:sldChg>
      <pc:sldChg chg="modSp">
        <pc:chgData name="" userId="" providerId="" clId="Web-{6459543E-4676-4524-823B-002AB1C60B1A}" dt="2021-02-08T22:19:43.191" v="1"/>
        <pc:sldMkLst>
          <pc:docMk/>
          <pc:sldMk cId="1757004141" sldId="265"/>
        </pc:sldMkLst>
        <pc:picChg chg="mod">
          <ac:chgData name="" userId="" providerId="" clId="Web-{6459543E-4676-4524-823B-002AB1C60B1A}" dt="2021-02-08T22:19:43.191" v="1"/>
          <ac:picMkLst>
            <pc:docMk/>
            <pc:sldMk cId="1757004141" sldId="265"/>
            <ac:picMk id="16" creationId="{7D750C52-D71D-473B-9C52-876A2A3781F0}"/>
          </ac:picMkLst>
        </pc:picChg>
      </pc:sldChg>
    </pc:docChg>
  </pc:docChgLst>
  <pc:docChgLst>
    <pc:chgData clId="Web-{861F360A-448C-4678-A1E3-0D2D70B23547}"/>
    <pc:docChg chg="modSld sldOrd">
      <pc:chgData name="" userId="" providerId="" clId="Web-{861F360A-448C-4678-A1E3-0D2D70B23547}" dt="2020-10-29T20:06:26.865" v="1378"/>
      <pc:docMkLst>
        <pc:docMk/>
      </pc:docMkLst>
      <pc:sldChg chg="modSp">
        <pc:chgData name="" userId="" providerId="" clId="Web-{861F360A-448C-4678-A1E3-0D2D70B23547}" dt="2020-10-29T20:03:59.552" v="1312" actId="20577"/>
        <pc:sldMkLst>
          <pc:docMk/>
          <pc:sldMk cId="109857222" sldId="256"/>
        </pc:sldMkLst>
        <pc:spChg chg="mod">
          <ac:chgData name="" userId="" providerId="" clId="Web-{861F360A-448C-4678-A1E3-0D2D70B23547}" dt="2020-10-29T20:03:59.552" v="1312" actId="20577"/>
          <ac:spMkLst>
            <pc:docMk/>
            <pc:sldMk cId="109857222" sldId="256"/>
            <ac:spMk id="2" creationId="{00000000-0000-0000-0000-000000000000}"/>
          </ac:spMkLst>
        </pc:spChg>
      </pc:sldChg>
      <pc:sldChg chg="modSp modNotes">
        <pc:chgData name="" userId="" providerId="" clId="Web-{861F360A-448C-4678-A1E3-0D2D70B23547}" dt="2020-10-29T20:06:02.756" v="1356"/>
        <pc:sldMkLst>
          <pc:docMk/>
          <pc:sldMk cId="2399972379" sldId="258"/>
        </pc:sldMkLst>
        <pc:spChg chg="mod">
          <ac:chgData name="" userId="" providerId="" clId="Web-{861F360A-448C-4678-A1E3-0D2D70B23547}" dt="2020-10-29T20:02:01.785" v="1238" actId="20577"/>
          <ac:spMkLst>
            <pc:docMk/>
            <pc:sldMk cId="2399972379" sldId="258"/>
            <ac:spMk id="2" creationId="{63A330E1-622D-4031-AF36-5FFCC1ADEB15}"/>
          </ac:spMkLst>
        </pc:spChg>
        <pc:spChg chg="mod">
          <ac:chgData name="" userId="" providerId="" clId="Web-{861F360A-448C-4678-A1E3-0D2D70B23547}" dt="2020-10-29T20:05:01.911" v="1342" actId="14100"/>
          <ac:spMkLst>
            <pc:docMk/>
            <pc:sldMk cId="2399972379" sldId="258"/>
            <ac:spMk id="22" creationId="{C2D79182-588B-4361-8179-E88160B4EADB}"/>
          </ac:spMkLst>
        </pc:spChg>
        <pc:spChg chg="mod">
          <ac:chgData name="" userId="" providerId="" clId="Web-{861F360A-448C-4678-A1E3-0D2D70B23547}" dt="2020-10-29T20:04:47.958" v="1331" actId="20577"/>
          <ac:spMkLst>
            <pc:docMk/>
            <pc:sldMk cId="2399972379" sldId="258"/>
            <ac:spMk id="24" creationId="{104D7109-290F-4C6E-BE2B-EB674F171C61}"/>
          </ac:spMkLst>
        </pc:spChg>
      </pc:sldChg>
      <pc:sldChg chg="modSp modNotes">
        <pc:chgData name="" userId="" providerId="" clId="Web-{861F360A-448C-4678-A1E3-0D2D70B23547}" dt="2020-10-29T20:04:17.724" v="1318" actId="20577"/>
        <pc:sldMkLst>
          <pc:docMk/>
          <pc:sldMk cId="3612959027" sldId="259"/>
        </pc:sldMkLst>
        <pc:spChg chg="mod">
          <ac:chgData name="" userId="" providerId="" clId="Web-{861F360A-448C-4678-A1E3-0D2D70B23547}" dt="2020-10-29T20:03:26.645" v="1262" actId="14100"/>
          <ac:spMkLst>
            <pc:docMk/>
            <pc:sldMk cId="3612959027" sldId="259"/>
            <ac:spMk id="2" creationId="{C47D6A90-B447-4A32-A17C-480DBBCC536D}"/>
          </ac:spMkLst>
        </pc:spChg>
        <pc:spChg chg="mod">
          <ac:chgData name="" userId="" providerId="" clId="Web-{861F360A-448C-4678-A1E3-0D2D70B23547}" dt="2020-10-29T20:04:12.786" v="1315" actId="20577"/>
          <ac:spMkLst>
            <pc:docMk/>
            <pc:sldMk cId="3612959027" sldId="259"/>
            <ac:spMk id="6" creationId="{057E42E4-C5FB-43FF-921B-B5F71531CB41}"/>
          </ac:spMkLst>
        </pc:spChg>
        <pc:spChg chg="mod">
          <ac:chgData name="" userId="" providerId="" clId="Web-{861F360A-448C-4678-A1E3-0D2D70B23547}" dt="2020-10-29T20:04:17.724" v="1318" actId="20577"/>
          <ac:spMkLst>
            <pc:docMk/>
            <pc:sldMk cId="3612959027" sldId="259"/>
            <ac:spMk id="7" creationId="{D4B263D2-D528-4A6F-B1E5-B78CEF6627D4}"/>
          </ac:spMkLst>
        </pc:spChg>
      </pc:sldChg>
      <pc:sldChg chg="modSp modNotes">
        <pc:chgData name="" userId="" providerId="" clId="Web-{861F360A-448C-4678-A1E3-0D2D70B23547}" dt="2020-10-29T20:06:26.865" v="1378"/>
        <pc:sldMkLst>
          <pc:docMk/>
          <pc:sldMk cId="1627173812" sldId="261"/>
        </pc:sldMkLst>
        <pc:spChg chg="mod">
          <ac:chgData name="" userId="" providerId="" clId="Web-{861F360A-448C-4678-A1E3-0D2D70B23547}" dt="2020-10-29T20:00:59.066" v="1208" actId="20577"/>
          <ac:spMkLst>
            <pc:docMk/>
            <pc:sldMk cId="1627173812" sldId="261"/>
            <ac:spMk id="2" creationId="{B20E558F-9D02-4893-8E80-1BFA3BC57796}"/>
          </ac:spMkLst>
        </pc:spChg>
        <pc:spChg chg="mod">
          <ac:chgData name="" userId="" providerId="" clId="Web-{861F360A-448C-4678-A1E3-0D2D70B23547}" dt="2020-10-29T19:46:36.263" v="783" actId="20577"/>
          <ac:spMkLst>
            <pc:docMk/>
            <pc:sldMk cId="1627173812" sldId="261"/>
            <ac:spMk id="3" creationId="{5FA1277A-A6BB-4530-9B7E-00E75C5E4BA9}"/>
          </ac:spMkLst>
        </pc:spChg>
      </pc:sldChg>
      <pc:sldChg chg="modSp ord">
        <pc:chgData name="" userId="" providerId="" clId="Web-{861F360A-448C-4678-A1E3-0D2D70B23547}" dt="2020-10-29T20:02:55.004" v="1244" actId="20577"/>
        <pc:sldMkLst>
          <pc:docMk/>
          <pc:sldMk cId="2972424013" sldId="262"/>
        </pc:sldMkLst>
        <pc:spChg chg="mod">
          <ac:chgData name="" userId="" providerId="" clId="Web-{861F360A-448C-4678-A1E3-0D2D70B23547}" dt="2020-10-29T19:50:29.874" v="1030" actId="20577"/>
          <ac:spMkLst>
            <pc:docMk/>
            <pc:sldMk cId="2972424013" sldId="262"/>
            <ac:spMk id="4" creationId="{F2E846E8-3CE6-4AC3-BA23-171811FD5F19}"/>
          </ac:spMkLst>
        </pc:spChg>
        <pc:spChg chg="mod">
          <ac:chgData name="" userId="" providerId="" clId="Web-{861F360A-448C-4678-A1E3-0D2D70B23547}" dt="2020-10-29T20:02:55.004" v="1244" actId="20577"/>
          <ac:spMkLst>
            <pc:docMk/>
            <pc:sldMk cId="2972424013" sldId="262"/>
            <ac:spMk id="5" creationId="{7ED212A2-D6EE-46BC-B810-12FC28C92B7B}"/>
          </ac:spMkLst>
        </pc:spChg>
      </pc:sldChg>
      <pc:sldChg chg="modSp ord modNotes">
        <pc:chgData name="" userId="" providerId="" clId="Web-{861F360A-448C-4678-A1E3-0D2D70B23547}" dt="2020-10-29T20:05:24.708" v="1350"/>
        <pc:sldMkLst>
          <pc:docMk/>
          <pc:sldMk cId="2282853445" sldId="263"/>
        </pc:sldMkLst>
        <pc:spChg chg="mod">
          <ac:chgData name="" userId="" providerId="" clId="Web-{861F360A-448C-4678-A1E3-0D2D70B23547}" dt="2020-10-29T20:02:36.614" v="1240" actId="20577"/>
          <ac:spMkLst>
            <pc:docMk/>
            <pc:sldMk cId="2282853445" sldId="263"/>
            <ac:spMk id="3" creationId="{9895764B-56C7-49A1-A4A1-C03D71074C86}"/>
          </ac:spMkLst>
        </pc:spChg>
        <pc:spChg chg="mod">
          <ac:chgData name="" userId="" providerId="" clId="Web-{861F360A-448C-4678-A1E3-0D2D70B23547}" dt="2020-10-29T20:02:40.535" v="1242" actId="20577"/>
          <ac:spMkLst>
            <pc:docMk/>
            <pc:sldMk cId="2282853445" sldId="263"/>
            <ac:spMk id="4" creationId="{48F18797-905E-4BD8-98D6-5C0A05EC07C7}"/>
          </ac:spMkLst>
        </pc:spChg>
      </pc:sldChg>
    </pc:docChg>
  </pc:docChgLst>
  <pc:docChgLst>
    <pc:chgData clId="Web-{10CD8A84-B5DE-4BB0-82FF-BD0AC5621737}"/>
    <pc:docChg chg="addSld modSld">
      <pc:chgData name="" userId="" providerId="" clId="Web-{10CD8A84-B5DE-4BB0-82FF-BD0AC5621737}" dt="2020-11-16T16:28:22.087" v="183"/>
      <pc:docMkLst>
        <pc:docMk/>
      </pc:docMkLst>
      <pc:sldChg chg="modSp modNotes">
        <pc:chgData name="" userId="" providerId="" clId="Web-{10CD8A84-B5DE-4BB0-82FF-BD0AC5621737}" dt="2020-11-16T16:22:58.350" v="102"/>
        <pc:sldMkLst>
          <pc:docMk/>
          <pc:sldMk cId="109857222" sldId="256"/>
        </pc:sldMkLst>
        <pc:spChg chg="mod">
          <ac:chgData name="" userId="" providerId="" clId="Web-{10CD8A84-B5DE-4BB0-82FF-BD0AC5621737}" dt="2020-11-16T16:21:16.364" v="4" actId="20577"/>
          <ac:spMkLst>
            <pc:docMk/>
            <pc:sldMk cId="109857222" sldId="256"/>
            <ac:spMk id="2" creationId="{00000000-0000-0000-0000-000000000000}"/>
          </ac:spMkLst>
        </pc:spChg>
      </pc:sldChg>
      <pc:sldChg chg="addSp delSp modSp modNotes">
        <pc:chgData name="" userId="" providerId="" clId="Web-{10CD8A84-B5DE-4BB0-82FF-BD0AC5621737}" dt="2020-11-16T16:27:15.540" v="157" actId="20577"/>
        <pc:sldMkLst>
          <pc:docMk/>
          <pc:sldMk cId="3612959027" sldId="259"/>
        </pc:sldMkLst>
        <pc:spChg chg="mod">
          <ac:chgData name="" userId="" providerId="" clId="Web-{10CD8A84-B5DE-4BB0-82FF-BD0AC5621737}" dt="2020-11-16T16:25:59.351" v="141"/>
          <ac:spMkLst>
            <pc:docMk/>
            <pc:sldMk cId="3612959027" sldId="259"/>
            <ac:spMk id="2" creationId="{C47D6A90-B447-4A32-A17C-480DBBCC536D}"/>
          </ac:spMkLst>
        </pc:spChg>
        <pc:spChg chg="mod">
          <ac:chgData name="" userId="" providerId="" clId="Web-{10CD8A84-B5DE-4BB0-82FF-BD0AC5621737}" dt="2020-11-16T16:27:15.540" v="157" actId="20577"/>
          <ac:spMkLst>
            <pc:docMk/>
            <pc:sldMk cId="3612959027" sldId="259"/>
            <ac:spMk id="6" creationId="{057E42E4-C5FB-43FF-921B-B5F71531CB41}"/>
          </ac:spMkLst>
        </pc:spChg>
        <pc:spChg chg="mod">
          <ac:chgData name="" userId="" providerId="" clId="Web-{10CD8A84-B5DE-4BB0-82FF-BD0AC5621737}" dt="2020-11-16T16:25:05.382" v="119" actId="20577"/>
          <ac:spMkLst>
            <pc:docMk/>
            <pc:sldMk cId="3612959027" sldId="259"/>
            <ac:spMk id="7" creationId="{D4B263D2-D528-4A6F-B1E5-B78CEF6627D4}"/>
          </ac:spMkLst>
        </pc:spChg>
        <pc:spChg chg="del">
          <ac:chgData name="" userId="" providerId="" clId="Web-{10CD8A84-B5DE-4BB0-82FF-BD0AC5621737}" dt="2020-11-16T16:25:59.351" v="141"/>
          <ac:spMkLst>
            <pc:docMk/>
            <pc:sldMk cId="3612959027" sldId="259"/>
            <ac:spMk id="42" creationId="{4C608BEB-860E-4094-8511-78603564A75E}"/>
          </ac:spMkLst>
        </pc:spChg>
        <pc:spChg chg="add">
          <ac:chgData name="" userId="" providerId="" clId="Web-{10CD8A84-B5DE-4BB0-82FF-BD0AC5621737}" dt="2020-11-16T16:25:59.351" v="141"/>
          <ac:spMkLst>
            <pc:docMk/>
            <pc:sldMk cId="3612959027" sldId="259"/>
            <ac:spMk id="49" creationId="{EBF87945-A001-489F-9D9B-7D9435F0B9CA}"/>
          </ac:spMkLst>
        </pc:spChg>
        <pc:picChg chg="del mod ord">
          <ac:chgData name="" userId="" providerId="" clId="Web-{10CD8A84-B5DE-4BB0-82FF-BD0AC5621737}" dt="2020-11-16T16:26:52.211" v="148"/>
          <ac:picMkLst>
            <pc:docMk/>
            <pc:sldMk cId="3612959027" sldId="259"/>
            <ac:picMk id="3" creationId="{601ABF2A-0063-43D7-B3C5-C28DE9FA443E}"/>
          </ac:picMkLst>
        </pc:picChg>
        <pc:picChg chg="add mod">
          <ac:chgData name="" userId="" providerId="" clId="Web-{10CD8A84-B5DE-4BB0-82FF-BD0AC5621737}" dt="2020-11-16T16:27:07.118" v="153" actId="14100"/>
          <ac:picMkLst>
            <pc:docMk/>
            <pc:sldMk cId="3612959027" sldId="259"/>
            <ac:picMk id="4" creationId="{6B980D47-4A65-4C85-9184-2819C71597BA}"/>
          </ac:picMkLst>
        </pc:picChg>
        <pc:cxnChg chg="del">
          <ac:chgData name="" userId="" providerId="" clId="Web-{10CD8A84-B5DE-4BB0-82FF-BD0AC5621737}" dt="2020-11-16T16:25:59.351" v="141"/>
          <ac:cxnSpMkLst>
            <pc:docMk/>
            <pc:sldMk cId="3612959027" sldId="259"/>
            <ac:cxnSpMk id="44" creationId="{1F16A8D4-FE87-4604-88B2-394B5D1EB437}"/>
          </ac:cxnSpMkLst>
        </pc:cxnChg>
      </pc:sldChg>
      <pc:sldChg chg="addSp delSp modSp new mod setBg setClrOvrMap modNotes">
        <pc:chgData name="" userId="" providerId="" clId="Web-{10CD8A84-B5DE-4BB0-82FF-BD0AC5621737}" dt="2020-11-16T16:28:22.087" v="183"/>
        <pc:sldMkLst>
          <pc:docMk/>
          <pc:sldMk cId="1757004141" sldId="265"/>
        </pc:sldMkLst>
        <pc:spChg chg="mod">
          <ac:chgData name="" userId="" providerId="" clId="Web-{10CD8A84-B5DE-4BB0-82FF-BD0AC5621737}" dt="2020-11-16T16:25:53.008" v="139" actId="20577"/>
          <ac:spMkLst>
            <pc:docMk/>
            <pc:sldMk cId="1757004141" sldId="265"/>
            <ac:spMk id="2" creationId="{0DA1600E-B250-46F8-9A7F-66D53832EDF1}"/>
          </ac:spMkLst>
        </pc:spChg>
        <pc:spChg chg="mod">
          <ac:chgData name="" userId="" providerId="" clId="Web-{10CD8A84-B5DE-4BB0-82FF-BD0AC5621737}" dt="2020-11-16T16:25:39.242" v="136"/>
          <ac:spMkLst>
            <pc:docMk/>
            <pc:sldMk cId="1757004141" sldId="265"/>
            <ac:spMk id="3" creationId="{C7DD98AC-0EB1-41A1-8547-DBCFABE592D3}"/>
          </ac:spMkLst>
        </pc:spChg>
        <pc:spChg chg="add del">
          <ac:chgData name="" userId="" providerId="" clId="Web-{10CD8A84-B5DE-4BB0-82FF-BD0AC5621737}" dt="2020-11-16T16:25:39.242" v="136"/>
          <ac:spMkLst>
            <pc:docMk/>
            <pc:sldMk cId="1757004141" sldId="265"/>
            <ac:spMk id="8" creationId="{C7FA33FF-088D-4F16-95A2-2C64D353DEA8}"/>
          </ac:spMkLst>
        </pc:spChg>
        <pc:spChg chg="add del">
          <ac:chgData name="" userId="" providerId="" clId="Web-{10CD8A84-B5DE-4BB0-82FF-BD0AC5621737}" dt="2020-11-16T16:25:39.242" v="136"/>
          <ac:spMkLst>
            <pc:docMk/>
            <pc:sldMk cId="1757004141" sldId="265"/>
            <ac:spMk id="10" creationId="{A376EFB1-01CF-419F-ABF1-2AF02BBFCBD1}"/>
          </ac:spMkLst>
        </pc:spChg>
        <pc:spChg chg="add del">
          <ac:chgData name="" userId="" providerId="" clId="Web-{10CD8A84-B5DE-4BB0-82FF-BD0AC5621737}" dt="2020-11-16T16:25:39.242" v="136"/>
          <ac:spMkLst>
            <pc:docMk/>
            <pc:sldMk cId="1757004141" sldId="265"/>
            <ac:spMk id="12" creationId="{FF9DEA15-78BD-4750-AA18-B9F28A6D5AB8}"/>
          </ac:spMkLst>
        </pc:spChg>
        <pc:spChg chg="add">
          <ac:chgData name="" userId="" providerId="" clId="Web-{10CD8A84-B5DE-4BB0-82FF-BD0AC5621737}" dt="2020-11-16T16:25:39.242" v="136"/>
          <ac:spMkLst>
            <pc:docMk/>
            <pc:sldMk cId="1757004141" sldId="265"/>
            <ac:spMk id="19" creationId="{CF62D2A7-8207-488C-9F46-316BA81A16C8}"/>
          </ac:spMkLst>
        </pc:spChg>
        <pc:spChg chg="add">
          <ac:chgData name="" userId="" providerId="" clId="Web-{10CD8A84-B5DE-4BB0-82FF-BD0AC5621737}" dt="2020-11-16T16:25:39.242" v="136"/>
          <ac:spMkLst>
            <pc:docMk/>
            <pc:sldMk cId="1757004141" sldId="265"/>
            <ac:spMk id="21" creationId="{52AC6D7F-F068-4E11-BB06-F601D89BB980}"/>
          </ac:spMkLst>
        </pc:spChg>
        <pc:picChg chg="add">
          <ac:chgData name="" userId="" providerId="" clId="Web-{10CD8A84-B5DE-4BB0-82FF-BD0AC5621737}" dt="2020-11-16T16:25:39.242" v="136"/>
          <ac:picMkLst>
            <pc:docMk/>
            <pc:sldMk cId="1757004141" sldId="265"/>
            <ac:picMk id="16" creationId="{7D750C52-D71D-473B-9C52-876A2A3781F0}"/>
          </ac:picMkLst>
        </pc:picChg>
      </pc:sldChg>
    </pc:docChg>
  </pc:docChgLst>
  <pc:docChgLst>
    <pc:chgData clId="Web-{1D0C33BE-A6CD-4A34-87BF-7FE85F843807}"/>
    <pc:docChg chg="modSld sldOrd">
      <pc:chgData name="" userId="" providerId="" clId="Web-{1D0C33BE-A6CD-4A34-87BF-7FE85F843807}" dt="2020-11-16T17:03:11.498" v="49"/>
      <pc:docMkLst>
        <pc:docMk/>
      </pc:docMkLst>
      <pc:sldChg chg="ord modNotes">
        <pc:chgData name="" userId="" providerId="" clId="Web-{1D0C33BE-A6CD-4A34-87BF-7FE85F843807}" dt="2020-11-16T17:03:11.498" v="49"/>
        <pc:sldMkLst>
          <pc:docMk/>
          <pc:sldMk cId="2282853445" sldId="263"/>
        </pc:sldMkLst>
      </pc:sldChg>
    </pc:docChg>
  </pc:docChgLst>
  <pc:docChgLst>
    <pc:chgData name="Dominica Martinez" userId="S::martindo@kerndhs.com::5b0e2abf-ffec-469f-8b90-4539d4f9df24" providerId="AD" clId="Web-{6194D081-F1E3-462D-8BA1-F859E30A01CA}"/>
    <pc:docChg chg="modSld">
      <pc:chgData name="Dominica Martinez" userId="S::martindo@kerndhs.com::5b0e2abf-ffec-469f-8b90-4539d4f9df24" providerId="AD" clId="Web-{6194D081-F1E3-462D-8BA1-F859E30A01CA}" dt="2021-04-23T15:12:37.324" v="1" actId="1076"/>
      <pc:docMkLst>
        <pc:docMk/>
      </pc:docMkLst>
      <pc:sldChg chg="addSp modSp modMedia addAnim">
        <pc:chgData name="Dominica Martinez" userId="S::martindo@kerndhs.com::5b0e2abf-ffec-469f-8b90-4539d4f9df24" providerId="AD" clId="Web-{6194D081-F1E3-462D-8BA1-F859E30A01CA}" dt="2021-04-23T15:12:37.324" v="1" actId="1076"/>
        <pc:sldMkLst>
          <pc:docMk/>
          <pc:sldMk cId="109857222" sldId="256"/>
        </pc:sldMkLst>
        <pc:picChg chg="add mod">
          <ac:chgData name="Dominica Martinez" userId="S::martindo@kerndhs.com::5b0e2abf-ffec-469f-8b90-4539d4f9df24" providerId="AD" clId="Web-{6194D081-F1E3-462D-8BA1-F859E30A01CA}" dt="2021-04-23T15:12:37.324" v="1" actId="1076"/>
          <ac:picMkLst>
            <pc:docMk/>
            <pc:sldMk cId="109857222" sldId="256"/>
            <ac:picMk id="4" creationId="{2004CE06-A0F7-4944-909A-37A761EE5A44}"/>
          </ac:picMkLst>
        </pc:picChg>
      </pc:sldChg>
    </pc:docChg>
  </pc:docChgLst>
  <pc:docChgLst>
    <pc:chgData clId="Web-{39ADC988-B9E1-410C-BF02-5B5A42BE861A}"/>
    <pc:docChg chg="modSld">
      <pc:chgData name="" userId="" providerId="" clId="Web-{39ADC988-B9E1-410C-BF02-5B5A42BE861A}" dt="2020-10-29T17:01:17.722" v="0" actId="14100"/>
      <pc:docMkLst>
        <pc:docMk/>
      </pc:docMkLst>
      <pc:sldChg chg="modSp">
        <pc:chgData name="" userId="" providerId="" clId="Web-{39ADC988-B9E1-410C-BF02-5B5A42BE861A}" dt="2020-10-29T17:01:17.722" v="0" actId="14100"/>
        <pc:sldMkLst>
          <pc:docMk/>
          <pc:sldMk cId="2399972379" sldId="258"/>
        </pc:sldMkLst>
        <pc:spChg chg="mod">
          <ac:chgData name="" userId="" providerId="" clId="Web-{39ADC988-B9E1-410C-BF02-5B5A42BE861A}" dt="2020-10-29T17:01:17.722" v="0" actId="14100"/>
          <ac:spMkLst>
            <pc:docMk/>
            <pc:sldMk cId="2399972379" sldId="258"/>
            <ac:spMk id="24" creationId="{104D7109-290F-4C6E-BE2B-EB674F171C61}"/>
          </ac:spMkLst>
        </pc:spChg>
      </pc:sldChg>
    </pc:docChg>
  </pc:docChgLst>
  <pc:docChgLst>
    <pc:chgData clId="Web-{94D9EA5D-4D02-4F22-8611-561CA49FD515}"/>
    <pc:docChg chg="modSld">
      <pc:chgData name="" userId="" providerId="" clId="Web-{94D9EA5D-4D02-4F22-8611-561CA49FD515}" dt="2021-01-21T00:05:26.095" v="136"/>
      <pc:docMkLst>
        <pc:docMk/>
      </pc:docMkLst>
      <pc:sldChg chg="modNotes">
        <pc:chgData name="" userId="" providerId="" clId="Web-{94D9EA5D-4D02-4F22-8611-561CA49FD515}" dt="2021-01-21T00:05:26.095" v="136"/>
        <pc:sldMkLst>
          <pc:docMk/>
          <pc:sldMk cId="1627173812" sldId="261"/>
        </pc:sldMkLst>
      </pc:sldChg>
      <pc:sldChg chg="modSp">
        <pc:chgData name="" userId="" providerId="" clId="Web-{94D9EA5D-4D02-4F22-8611-561CA49FD515}" dt="2021-01-21T00:02:08.768" v="72" actId="20577"/>
        <pc:sldMkLst>
          <pc:docMk/>
          <pc:sldMk cId="2005841257" sldId="264"/>
        </pc:sldMkLst>
        <pc:spChg chg="mod">
          <ac:chgData name="" userId="" providerId="" clId="Web-{94D9EA5D-4D02-4F22-8611-561CA49FD515}" dt="2021-01-21T00:02:08.768" v="72" actId="20577"/>
          <ac:spMkLst>
            <pc:docMk/>
            <pc:sldMk cId="2005841257" sldId="264"/>
            <ac:spMk id="2" creationId="{E59AA80A-89D2-46FC-A1AB-DBE24DA70197}"/>
          </ac:spMkLst>
        </pc:spChg>
      </pc:sldChg>
    </pc:docChg>
  </pc:docChgLst>
  <pc:docChgLst>
    <pc:chgData clId="Web-{CFB54A80-B49F-4DD6-B1A8-EBABA808A4D0}"/>
    <pc:docChg chg="modSld">
      <pc:chgData name="" userId="" providerId="" clId="Web-{CFB54A80-B49F-4DD6-B1A8-EBABA808A4D0}" dt="2020-10-29T17:20:14.661" v="5" actId="20577"/>
      <pc:docMkLst>
        <pc:docMk/>
      </pc:docMkLst>
      <pc:sldChg chg="modSp">
        <pc:chgData name="" userId="" providerId="" clId="Web-{CFB54A80-B49F-4DD6-B1A8-EBABA808A4D0}" dt="2020-10-29T17:20:10.943" v="2" actId="20577"/>
        <pc:sldMkLst>
          <pc:docMk/>
          <pc:sldMk cId="2972424013" sldId="262"/>
        </pc:sldMkLst>
        <pc:spChg chg="mod">
          <ac:chgData name="" userId="" providerId="" clId="Web-{CFB54A80-B49F-4DD6-B1A8-EBABA808A4D0}" dt="2020-10-29T17:20:10.943" v="2" actId="20577"/>
          <ac:spMkLst>
            <pc:docMk/>
            <pc:sldMk cId="2972424013" sldId="262"/>
            <ac:spMk id="5" creationId="{7ED212A2-D6EE-46BC-B810-12FC28C92B7B}"/>
          </ac:spMkLst>
        </pc:spChg>
      </pc:sldChg>
    </pc:docChg>
  </pc:docChgLst>
  <pc:docChgLst>
    <pc:chgData clId="Web-{805EDB11-7093-4A59-86D7-204A217B6747}"/>
    <pc:docChg chg="modSld">
      <pc:chgData name="" userId="" providerId="" clId="Web-{805EDB11-7093-4A59-86D7-204A217B6747}" dt="2020-10-29T17:08:12.225" v="0"/>
      <pc:docMkLst>
        <pc:docMk/>
      </pc:docMkLst>
      <pc:sldChg chg="modNotes">
        <pc:chgData name="" userId="" providerId="" clId="Web-{805EDB11-7093-4A59-86D7-204A217B6747}" dt="2020-10-29T17:08:12.225" v="0"/>
        <pc:sldMkLst>
          <pc:docMk/>
          <pc:sldMk cId="3612959027" sldId="259"/>
        </pc:sldMkLst>
      </pc:sldChg>
    </pc:docChg>
  </pc:docChgLst>
  <pc:docChgLst>
    <pc:chgData clId="Web-{F85F7A90-BE64-4BFF-999E-E11BB3176A70}"/>
    <pc:docChg chg="modSld">
      <pc:chgData name="" userId="" providerId="" clId="Web-{F85F7A90-BE64-4BFF-999E-E11BB3176A70}" dt="2021-02-04T00:13:03.870" v="175"/>
      <pc:docMkLst>
        <pc:docMk/>
      </pc:docMkLst>
      <pc:sldChg chg="modSp modNotes">
        <pc:chgData name="" userId="" providerId="" clId="Web-{F85F7A90-BE64-4BFF-999E-E11BB3176A70}" dt="2021-02-04T00:13:03.870" v="175"/>
        <pc:sldMkLst>
          <pc:docMk/>
          <pc:sldMk cId="1627173812" sldId="261"/>
        </pc:sldMkLst>
        <pc:spChg chg="mod">
          <ac:chgData name="" userId="" providerId="" clId="Web-{F85F7A90-BE64-4BFF-999E-E11BB3176A70}" dt="2021-02-04T00:11:25.159" v="155" actId="20577"/>
          <ac:spMkLst>
            <pc:docMk/>
            <pc:sldMk cId="1627173812" sldId="261"/>
            <ac:spMk id="3" creationId="{5FA1277A-A6BB-4530-9B7E-00E75C5E4BA9}"/>
          </ac:spMkLst>
        </pc:spChg>
      </pc:sldChg>
    </pc:docChg>
  </pc:docChgLst>
  <pc:docChgLst>
    <pc:chgData clId="Web-{F344F94B-D2FD-44C3-AC21-BBB825E81DA6}"/>
    <pc:docChg chg="modSld">
      <pc:chgData name="" userId="" providerId="" clId="Web-{F344F94B-D2FD-44C3-AC21-BBB825E81DA6}" dt="2020-11-14T00:02:39.870" v="270"/>
      <pc:docMkLst>
        <pc:docMk/>
      </pc:docMkLst>
      <pc:sldChg chg="modNotes">
        <pc:chgData name="" userId="" providerId="" clId="Web-{F344F94B-D2FD-44C3-AC21-BBB825E81DA6}" dt="2020-11-13T23:59:52.717" v="210"/>
        <pc:sldMkLst>
          <pc:docMk/>
          <pc:sldMk cId="109857222" sldId="256"/>
        </pc:sldMkLst>
      </pc:sldChg>
      <pc:sldChg chg="modSp modNotes">
        <pc:chgData name="" userId="" providerId="" clId="Web-{F344F94B-D2FD-44C3-AC21-BBB825E81DA6}" dt="2020-11-14T00:02:39.870" v="270"/>
        <pc:sldMkLst>
          <pc:docMk/>
          <pc:sldMk cId="3612959027" sldId="259"/>
        </pc:sldMkLst>
        <pc:spChg chg="mod">
          <ac:chgData name="" userId="" providerId="" clId="Web-{F344F94B-D2FD-44C3-AC21-BBB825E81DA6}" dt="2020-11-14T00:00:27.782" v="233" actId="20577"/>
          <ac:spMkLst>
            <pc:docMk/>
            <pc:sldMk cId="3612959027" sldId="259"/>
            <ac:spMk id="2" creationId="{C47D6A90-B447-4A32-A17C-480DBBCC536D}"/>
          </ac:spMkLst>
        </pc:spChg>
      </pc:sldChg>
    </pc:docChg>
  </pc:docChgLst>
  <pc:docChgLst>
    <pc:chgData clId="Web-{AD0D8977-2C67-4179-939C-C6FBB67AAD40}"/>
    <pc:docChg chg="modSld">
      <pc:chgData name="" userId="" providerId="" clId="Web-{AD0D8977-2C67-4179-939C-C6FBB67AAD40}" dt="2020-10-29T17:12:28.099" v="194"/>
      <pc:docMkLst>
        <pc:docMk/>
      </pc:docMkLst>
      <pc:sldChg chg="modNotes">
        <pc:chgData name="" userId="" providerId="" clId="Web-{AD0D8977-2C67-4179-939C-C6FBB67AAD40}" dt="2020-10-29T17:06:54.409" v="74"/>
        <pc:sldMkLst>
          <pc:docMk/>
          <pc:sldMk cId="2399972379" sldId="258"/>
        </pc:sldMkLst>
      </pc:sldChg>
      <pc:sldChg chg="modSp modNotes">
        <pc:chgData name="" userId="" providerId="" clId="Web-{AD0D8977-2C67-4179-939C-C6FBB67AAD40}" dt="2020-10-29T17:12:28.099" v="194"/>
        <pc:sldMkLst>
          <pc:docMk/>
          <pc:sldMk cId="3612959027" sldId="259"/>
        </pc:sldMkLst>
        <pc:spChg chg="mod">
          <ac:chgData name="" userId="" providerId="" clId="Web-{AD0D8977-2C67-4179-939C-C6FBB67AAD40}" dt="2020-10-29T16:54:13.405" v="19" actId="1076"/>
          <ac:spMkLst>
            <pc:docMk/>
            <pc:sldMk cId="3612959027" sldId="259"/>
            <ac:spMk id="2" creationId="{C47D6A90-B447-4A32-A17C-480DBBCC536D}"/>
          </ac:spMkLst>
        </pc:spChg>
        <pc:spChg chg="mod">
          <ac:chgData name="" userId="" providerId="" clId="Web-{AD0D8977-2C67-4179-939C-C6FBB67AAD40}" dt="2020-10-29T17:09:51.926" v="146" actId="14100"/>
          <ac:spMkLst>
            <pc:docMk/>
            <pc:sldMk cId="3612959027" sldId="259"/>
            <ac:spMk id="6" creationId="{057E42E4-C5FB-43FF-921B-B5F71531CB41}"/>
          </ac:spMkLst>
        </pc:spChg>
        <pc:picChg chg="mod">
          <ac:chgData name="" userId="" providerId="" clId="Web-{AD0D8977-2C67-4179-939C-C6FBB67AAD40}" dt="2020-10-29T17:09:57.785" v="148" actId="1076"/>
          <ac:picMkLst>
            <pc:docMk/>
            <pc:sldMk cId="3612959027" sldId="259"/>
            <ac:picMk id="3" creationId="{601ABF2A-0063-43D7-B3C5-C28DE9FA443E}"/>
          </ac:picMkLst>
        </pc:picChg>
      </pc:sldChg>
    </pc:docChg>
  </pc:docChgLst>
  <pc:docChgLst>
    <pc:chgData clId="Web-{B609D38B-83B2-4A70-9A32-758B30711933}"/>
    <pc:docChg chg="modSld">
      <pc:chgData name="" userId="" providerId="" clId="Web-{B609D38B-83B2-4A70-9A32-758B30711933}" dt="2021-01-22T19:00:10.679" v="516"/>
      <pc:docMkLst>
        <pc:docMk/>
      </pc:docMkLst>
      <pc:sldChg chg="modNotes">
        <pc:chgData name="" userId="" providerId="" clId="Web-{B609D38B-83B2-4A70-9A32-758B30711933}" dt="2021-01-22T18:43:35.647" v="120"/>
        <pc:sldMkLst>
          <pc:docMk/>
          <pc:sldMk cId="2399972379" sldId="258"/>
        </pc:sldMkLst>
      </pc:sldChg>
      <pc:sldChg chg="modNotes">
        <pc:chgData name="" userId="" providerId="" clId="Web-{B609D38B-83B2-4A70-9A32-758B30711933}" dt="2021-01-22T19:00:10.679" v="516"/>
        <pc:sldMkLst>
          <pc:docMk/>
          <pc:sldMk cId="1757004141" sldId="265"/>
        </pc:sldMkLst>
      </pc:sldChg>
    </pc:docChg>
  </pc:docChgLst>
  <pc:docChgLst>
    <pc:chgData name="Dominica Martinez" userId="S::martindo@kerndhs.com::5b0e2abf-ffec-469f-8b90-4539d4f9df24" providerId="AD" clId="Web-{32E68477-D715-4258-9AEC-D7E30CBAC7EE}"/>
    <pc:docChg chg="modSld">
      <pc:chgData name="Dominica Martinez" userId="S::martindo@kerndhs.com::5b0e2abf-ffec-469f-8b90-4539d4f9df24" providerId="AD" clId="Web-{32E68477-D715-4258-9AEC-D7E30CBAC7EE}" dt="2021-04-08T20:16:50.859" v="3"/>
      <pc:docMkLst>
        <pc:docMk/>
      </pc:docMkLst>
      <pc:sldChg chg="modSp modNotes">
        <pc:chgData name="Dominica Martinez" userId="S::martindo@kerndhs.com::5b0e2abf-ffec-469f-8b90-4539d4f9df24" providerId="AD" clId="Web-{32E68477-D715-4258-9AEC-D7E30CBAC7EE}" dt="2021-04-08T20:16:50.859" v="3"/>
        <pc:sldMkLst>
          <pc:docMk/>
          <pc:sldMk cId="109857222" sldId="256"/>
        </pc:sldMkLst>
        <pc:spChg chg="mod">
          <ac:chgData name="Dominica Martinez" userId="S::martindo@kerndhs.com::5b0e2abf-ffec-469f-8b90-4539d4f9df24" providerId="AD" clId="Web-{32E68477-D715-4258-9AEC-D7E30CBAC7EE}" dt="2021-04-08T20:16:48.109" v="1" actId="20577"/>
          <ac:spMkLst>
            <pc:docMk/>
            <pc:sldMk cId="109857222" sldId="256"/>
            <ac:spMk id="3" creationId="{550957EF-89E0-4787-9923-EDE08851366A}"/>
          </ac:spMkLst>
        </pc:spChg>
      </pc:sldChg>
    </pc:docChg>
  </pc:docChgLst>
  <pc:docChgLst>
    <pc:chgData name="Dominica Martinez" userId="S::martindo@kerndhs.com::5b0e2abf-ffec-469f-8b90-4539d4f9df24" providerId="AD" clId="Web-{A2C2186A-DDFB-43C9-975A-7A7E7BA6C9D6}"/>
    <pc:docChg chg="modSld">
      <pc:chgData name="Dominica Martinez" userId="S::martindo@kerndhs.com::5b0e2abf-ffec-469f-8b90-4539d4f9df24" providerId="AD" clId="Web-{A2C2186A-DDFB-43C9-975A-7A7E7BA6C9D6}" dt="2021-04-02T21:56:23.884" v="12"/>
      <pc:docMkLst>
        <pc:docMk/>
      </pc:docMkLst>
      <pc:sldChg chg="modNotes">
        <pc:chgData name="Dominica Martinez" userId="S::martindo@kerndhs.com::5b0e2abf-ffec-469f-8b90-4539d4f9df24" providerId="AD" clId="Web-{A2C2186A-DDFB-43C9-975A-7A7E7BA6C9D6}" dt="2021-04-02T21:56:23.884" v="12"/>
        <pc:sldMkLst>
          <pc:docMk/>
          <pc:sldMk cId="1757004141" sldId="265"/>
        </pc:sldMkLst>
      </pc:sldChg>
    </pc:docChg>
  </pc:docChgLst>
  <pc:docChgLst>
    <pc:chgData clId="Web-{6708146A-F0C9-47DB-8FB2-67B80AD625F2}"/>
    <pc:docChg chg="modSld">
      <pc:chgData name="" userId="" providerId="" clId="Web-{6708146A-F0C9-47DB-8FB2-67B80AD625F2}" dt="2020-11-16T16:20:44.375" v="99" actId="20577"/>
      <pc:docMkLst>
        <pc:docMk/>
      </pc:docMkLst>
      <pc:sldChg chg="modSp">
        <pc:chgData name="" userId="" providerId="" clId="Web-{6708146A-F0C9-47DB-8FB2-67B80AD625F2}" dt="2020-11-16T16:20:04.750" v="22" actId="20577"/>
        <pc:sldMkLst>
          <pc:docMk/>
          <pc:sldMk cId="1627173812" sldId="261"/>
        </pc:sldMkLst>
        <pc:spChg chg="mod">
          <ac:chgData name="" userId="" providerId="" clId="Web-{6708146A-F0C9-47DB-8FB2-67B80AD625F2}" dt="2020-11-16T16:20:04.750" v="22" actId="20577"/>
          <ac:spMkLst>
            <pc:docMk/>
            <pc:sldMk cId="1627173812" sldId="261"/>
            <ac:spMk id="2" creationId="{B20E558F-9D02-4893-8E80-1BFA3BC57796}"/>
          </ac:spMkLst>
        </pc:spChg>
      </pc:sldChg>
      <pc:sldChg chg="modSp">
        <pc:chgData name="" userId="" providerId="" clId="Web-{6708146A-F0C9-47DB-8FB2-67B80AD625F2}" dt="2020-11-16T16:20:43.843" v="97" actId="20577"/>
        <pc:sldMkLst>
          <pc:docMk/>
          <pc:sldMk cId="2282853445" sldId="263"/>
        </pc:sldMkLst>
        <pc:spChg chg="mod">
          <ac:chgData name="" userId="" providerId="" clId="Web-{6708146A-F0C9-47DB-8FB2-67B80AD625F2}" dt="2020-11-16T16:20:43.843" v="97" actId="20577"/>
          <ac:spMkLst>
            <pc:docMk/>
            <pc:sldMk cId="2282853445" sldId="263"/>
            <ac:spMk id="2" creationId="{7C6C638C-0AEA-4BD9-9527-2EEC7AB45F10}"/>
          </ac:spMkLst>
        </pc:spChg>
      </pc:sldChg>
    </pc:docChg>
  </pc:docChgLst>
  <pc:docChgLst>
    <pc:chgData clId="Web-{732328CD-5D6D-4E3F-B498-8E6A2C5E031E}"/>
    <pc:docChg chg="modSld">
      <pc:chgData name="" userId="" providerId="" clId="Web-{732328CD-5D6D-4E3F-B498-8E6A2C5E031E}" dt="2020-11-16T16:13:27.088" v="209"/>
      <pc:docMkLst>
        <pc:docMk/>
      </pc:docMkLst>
      <pc:sldChg chg="modNotes">
        <pc:chgData name="" userId="" providerId="" clId="Web-{732328CD-5D6D-4E3F-B498-8E6A2C5E031E}" dt="2020-11-16T16:12:38.604" v="153"/>
        <pc:sldMkLst>
          <pc:docMk/>
          <pc:sldMk cId="3612959027" sldId="259"/>
        </pc:sldMkLst>
      </pc:sldChg>
      <pc:sldChg chg="modNotes">
        <pc:chgData name="" userId="" providerId="" clId="Web-{732328CD-5D6D-4E3F-B498-8E6A2C5E031E}" dt="2020-11-16T16:13:27.088" v="209"/>
        <pc:sldMkLst>
          <pc:docMk/>
          <pc:sldMk cId="2972424013" sldId="262"/>
        </pc:sldMkLst>
      </pc:sldChg>
    </pc:docChg>
  </pc:docChgLst>
  <pc:docChgLst>
    <pc:chgData clId="Web-{AB286C2A-34D8-40F7-A83E-DFB90881BC6D}"/>
    <pc:docChg chg="modSld">
      <pc:chgData name="" userId="" providerId="" clId="Web-{AB286C2A-34D8-40F7-A83E-DFB90881BC6D}" dt="2020-11-16T17:24:37.138" v="370"/>
      <pc:docMkLst>
        <pc:docMk/>
      </pc:docMkLst>
      <pc:sldChg chg="modSp modNotes">
        <pc:chgData name="" userId="" providerId="" clId="Web-{AB286C2A-34D8-40F7-A83E-DFB90881BC6D}" dt="2020-11-16T17:24:37.138" v="370"/>
        <pc:sldMkLst>
          <pc:docMk/>
          <pc:sldMk cId="2399972379" sldId="258"/>
        </pc:sldMkLst>
        <pc:spChg chg="mod">
          <ac:chgData name="" userId="" providerId="" clId="Web-{AB286C2A-34D8-40F7-A83E-DFB90881BC6D}" dt="2020-11-16T17:22:23.523" v="319" actId="20577"/>
          <ac:spMkLst>
            <pc:docMk/>
            <pc:sldMk cId="2399972379" sldId="258"/>
            <ac:spMk id="2" creationId="{63A330E1-622D-4031-AF36-5FFCC1ADEB15}"/>
          </ac:spMkLst>
        </pc:spChg>
      </pc:sldChg>
      <pc:sldChg chg="modNotes">
        <pc:chgData name="" userId="" providerId="" clId="Web-{AB286C2A-34D8-40F7-A83E-DFB90881BC6D}" dt="2020-11-16T17:16:39.275" v="2"/>
        <pc:sldMkLst>
          <pc:docMk/>
          <pc:sldMk cId="3612959027" sldId="259"/>
        </pc:sldMkLst>
      </pc:sldChg>
      <pc:sldChg chg="modNotes">
        <pc:chgData name="" userId="" providerId="" clId="Web-{AB286C2A-34D8-40F7-A83E-DFB90881BC6D}" dt="2020-11-16T17:21:03.598" v="168"/>
        <pc:sldMkLst>
          <pc:docMk/>
          <pc:sldMk cId="1627173812" sldId="261"/>
        </pc:sldMkLst>
      </pc:sldChg>
    </pc:docChg>
  </pc:docChgLst>
  <pc:docChgLst>
    <pc:chgData clId="Web-{6EEE4E3A-99BF-45CE-91F6-E3CF7DF77EA4}"/>
    <pc:docChg chg="modSld">
      <pc:chgData name="" userId="" providerId="" clId="Web-{6EEE4E3A-99BF-45CE-91F6-E3CF7DF77EA4}" dt="2021-02-04T00:20:02.888" v="8" actId="1076"/>
      <pc:docMkLst>
        <pc:docMk/>
      </pc:docMkLst>
      <pc:sldChg chg="modSp">
        <pc:chgData name="" userId="" providerId="" clId="Web-{6EEE4E3A-99BF-45CE-91F6-E3CF7DF77EA4}" dt="2021-02-04T00:20:02.888" v="8" actId="1076"/>
        <pc:sldMkLst>
          <pc:docMk/>
          <pc:sldMk cId="109857222" sldId="256"/>
        </pc:sldMkLst>
        <pc:spChg chg="mod">
          <ac:chgData name="" userId="" providerId="" clId="Web-{6EEE4E3A-99BF-45CE-91F6-E3CF7DF77EA4}" dt="2021-02-04T00:20:02.888" v="8" actId="1076"/>
          <ac:spMkLst>
            <pc:docMk/>
            <pc:sldMk cId="109857222" sldId="256"/>
            <ac:spMk id="3" creationId="{550957EF-89E0-4787-9923-EDE08851366A}"/>
          </ac:spMkLst>
        </pc:spChg>
      </pc:sldChg>
    </pc:docChg>
  </pc:docChgLst>
  <pc:docChgLst>
    <pc:chgData clId="Web-{C5B57CC6-0BFD-4BC0-838B-B194E58C301D}"/>
    <pc:docChg chg="addSld modSld">
      <pc:chgData name="" userId="" providerId="" clId="Web-{C5B57CC6-0BFD-4BC0-838B-B194E58C301D}" dt="2020-10-29T17:17:21.983" v="8"/>
      <pc:docMkLst>
        <pc:docMk/>
      </pc:docMkLst>
      <pc:sldChg chg="modSp">
        <pc:chgData name="" userId="" providerId="" clId="Web-{C5B57CC6-0BFD-4BC0-838B-B194E58C301D}" dt="2020-10-29T17:16:15.773" v="5" actId="20577"/>
        <pc:sldMkLst>
          <pc:docMk/>
          <pc:sldMk cId="3612959027" sldId="259"/>
        </pc:sldMkLst>
        <pc:spChg chg="mod">
          <ac:chgData name="" userId="" providerId="" clId="Web-{C5B57CC6-0BFD-4BC0-838B-B194E58C301D}" dt="2020-10-29T17:16:15.773" v="5" actId="20577"/>
          <ac:spMkLst>
            <pc:docMk/>
            <pc:sldMk cId="3612959027" sldId="259"/>
            <ac:spMk id="7" creationId="{D4B263D2-D528-4A6F-B1E5-B78CEF6627D4}"/>
          </ac:spMkLst>
        </pc:spChg>
      </pc:sldChg>
      <pc:sldChg chg="delSp new">
        <pc:chgData name="" userId="" providerId="" clId="Web-{C5B57CC6-0BFD-4BC0-838B-B194E58C301D}" dt="2020-10-29T17:17:21.983" v="8"/>
        <pc:sldMkLst>
          <pc:docMk/>
          <pc:sldMk cId="2972424013" sldId="262"/>
        </pc:sldMkLst>
        <pc:spChg chg="del">
          <ac:chgData name="" userId="" providerId="" clId="Web-{C5B57CC6-0BFD-4BC0-838B-B194E58C301D}" dt="2020-10-29T17:17:19.446" v="7"/>
          <ac:spMkLst>
            <pc:docMk/>
            <pc:sldMk cId="2972424013" sldId="262"/>
            <ac:spMk id="2" creationId="{BEB599A3-7126-4CA5-881A-4A593FBEAE97}"/>
          </ac:spMkLst>
        </pc:spChg>
        <pc:spChg chg="del">
          <ac:chgData name="" userId="" providerId="" clId="Web-{C5B57CC6-0BFD-4BC0-838B-B194E58C301D}" dt="2020-10-29T17:17:21.983" v="8"/>
          <ac:spMkLst>
            <pc:docMk/>
            <pc:sldMk cId="2972424013" sldId="262"/>
            <ac:spMk id="3" creationId="{C201AAB2-8352-446E-9114-2A4B378E7D18}"/>
          </ac:spMkLst>
        </pc:spChg>
      </pc:sldChg>
    </pc:docChg>
  </pc:docChgLst>
  <pc:docChgLst>
    <pc:chgData clId="Web-{25398080-9A83-4FB0-8AE0-F22F94BDCA03}"/>
    <pc:docChg chg="modSld">
      <pc:chgData name="" userId="" providerId="" clId="Web-{25398080-9A83-4FB0-8AE0-F22F94BDCA03}" dt="2021-01-22T18:34:30.309" v="407"/>
      <pc:docMkLst>
        <pc:docMk/>
      </pc:docMkLst>
      <pc:sldChg chg="addSp delSp modSp modNotes">
        <pc:chgData name="" userId="" providerId="" clId="Web-{25398080-9A83-4FB0-8AE0-F22F94BDCA03}" dt="2021-01-22T18:34:30.309" v="407"/>
        <pc:sldMkLst>
          <pc:docMk/>
          <pc:sldMk cId="1627173812" sldId="261"/>
        </pc:sldMkLst>
        <pc:spChg chg="mod">
          <ac:chgData name="" userId="" providerId="" clId="Web-{25398080-9A83-4FB0-8AE0-F22F94BDCA03}" dt="2021-01-22T18:28:37.666" v="344" actId="20577"/>
          <ac:spMkLst>
            <pc:docMk/>
            <pc:sldMk cId="1627173812" sldId="261"/>
            <ac:spMk id="3" creationId="{5FA1277A-A6BB-4530-9B7E-00E75C5E4BA9}"/>
          </ac:spMkLst>
        </pc:spChg>
        <pc:spChg chg="mod">
          <ac:chgData name="" userId="" providerId="" clId="Web-{25398080-9A83-4FB0-8AE0-F22F94BDCA03}" dt="2021-01-22T18:18:29.195" v="94" actId="20577"/>
          <ac:spMkLst>
            <pc:docMk/>
            <pc:sldMk cId="1627173812" sldId="261"/>
            <ac:spMk id="4" creationId="{A3477BE1-3100-425A-A573-E87C372F6C74}"/>
          </ac:spMkLst>
        </pc:spChg>
        <pc:spChg chg="del mod">
          <ac:chgData name="" userId="" providerId="" clId="Web-{25398080-9A83-4FB0-8AE0-F22F94BDCA03}" dt="2021-01-22T18:19:43.492" v="111"/>
          <ac:spMkLst>
            <pc:docMk/>
            <pc:sldMk cId="1627173812" sldId="261"/>
            <ac:spMk id="6" creationId="{11F2C8EC-F050-408F-91B9-8269C6B9F938}"/>
          </ac:spMkLst>
        </pc:spChg>
        <pc:spChg chg="add mod">
          <ac:chgData name="" userId="" providerId="" clId="Web-{25398080-9A83-4FB0-8AE0-F22F94BDCA03}" dt="2021-01-22T18:24:09.087" v="178" actId="20577"/>
          <ac:spMkLst>
            <pc:docMk/>
            <pc:sldMk cId="1627173812" sldId="261"/>
            <ac:spMk id="7" creationId="{3C7F8C73-97F2-430B-9E5A-CE2F89B35794}"/>
          </ac:spMkLst>
        </pc:spChg>
        <pc:picChg chg="mod">
          <ac:chgData name="" userId="" providerId="" clId="Web-{25398080-9A83-4FB0-8AE0-F22F94BDCA03}" dt="2021-01-22T18:23:53.103" v="175" actId="14100"/>
          <ac:picMkLst>
            <pc:docMk/>
            <pc:sldMk cId="1627173812" sldId="261"/>
            <ac:picMk id="5" creationId="{AD37CC0D-37DA-4CDF-8F44-873D4AA7EC61}"/>
          </ac:picMkLst>
        </pc:picChg>
      </pc:sldChg>
    </pc:docChg>
  </pc:docChgLst>
  <pc:docChgLst>
    <pc:chgData name="Dominica Martinez" userId="S::martindo@kerndhs.com::5b0e2abf-ffec-469f-8b90-4539d4f9df24" providerId="AD" clId="Web-{6E1BE614-B5BB-4946-9535-B273E1AD5FDC}"/>
    <pc:docChg chg="modSld">
      <pc:chgData name="Dominica Martinez" userId="S::martindo@kerndhs.com::5b0e2abf-ffec-469f-8b90-4539d4f9df24" providerId="AD" clId="Web-{6E1BE614-B5BB-4946-9535-B273E1AD5FDC}" dt="2021-05-03T20:15:36.731" v="395"/>
      <pc:docMkLst>
        <pc:docMk/>
      </pc:docMkLst>
      <pc:sldChg chg="modNotes">
        <pc:chgData name="Dominica Martinez" userId="S::martindo@kerndhs.com::5b0e2abf-ffec-469f-8b90-4539d4f9df24" providerId="AD" clId="Web-{6E1BE614-B5BB-4946-9535-B273E1AD5FDC}" dt="2021-05-03T20:13:01.980" v="123"/>
        <pc:sldMkLst>
          <pc:docMk/>
          <pc:sldMk cId="864392247" sldId="266"/>
        </pc:sldMkLst>
      </pc:sldChg>
      <pc:sldChg chg="modNotes">
        <pc:chgData name="Dominica Martinez" userId="S::martindo@kerndhs.com::5b0e2abf-ffec-469f-8b90-4539d4f9df24" providerId="AD" clId="Web-{6E1BE614-B5BB-4946-9535-B273E1AD5FDC}" dt="2021-05-03T20:15:36.731" v="395"/>
        <pc:sldMkLst>
          <pc:docMk/>
          <pc:sldMk cId="2563240718" sldId="268"/>
        </pc:sldMkLst>
      </pc:sldChg>
    </pc:docChg>
  </pc:docChgLst>
  <pc:docChgLst>
    <pc:chgData clId="Web-{7BF42107-5C35-49F5-A817-591117429DFD}"/>
    <pc:docChg chg="modSld">
      <pc:chgData name="" userId="" providerId="" clId="Web-{7BF42107-5C35-49F5-A817-591117429DFD}" dt="2020-11-14T00:30:34.131" v="6" actId="20577"/>
      <pc:docMkLst>
        <pc:docMk/>
      </pc:docMkLst>
      <pc:sldChg chg="modNotes">
        <pc:chgData name="" userId="" providerId="" clId="Web-{7BF42107-5C35-49F5-A817-591117429DFD}" dt="2020-11-14T00:30:15.723" v="2"/>
        <pc:sldMkLst>
          <pc:docMk/>
          <pc:sldMk cId="3612959027" sldId="259"/>
        </pc:sldMkLst>
      </pc:sldChg>
      <pc:sldChg chg="modSp">
        <pc:chgData name="" userId="" providerId="" clId="Web-{7BF42107-5C35-49F5-A817-591117429DFD}" dt="2020-11-14T00:30:34.131" v="6" actId="20577"/>
        <pc:sldMkLst>
          <pc:docMk/>
          <pc:sldMk cId="2005841257" sldId="264"/>
        </pc:sldMkLst>
        <pc:spChg chg="mod">
          <ac:chgData name="" userId="" providerId="" clId="Web-{7BF42107-5C35-49F5-A817-591117429DFD}" dt="2020-11-14T00:30:34.131" v="6" actId="20577"/>
          <ac:spMkLst>
            <pc:docMk/>
            <pc:sldMk cId="2005841257" sldId="264"/>
            <ac:spMk id="3" creationId="{A4ADD2E5-FEE6-48A7-9F9F-FC6F0B14306D}"/>
          </ac:spMkLst>
        </pc:spChg>
      </pc:sldChg>
    </pc:docChg>
  </pc:docChgLst>
  <pc:docChgLst>
    <pc:chgData clId="Web-{ADA29E7C-F436-4EC8-BDEC-BE14DC5F3851}"/>
    <pc:docChg chg="modSld sldOrd">
      <pc:chgData name="" userId="" providerId="" clId="Web-{ADA29E7C-F436-4EC8-BDEC-BE14DC5F3851}" dt="2020-11-16T17:12:43.413" v="363"/>
      <pc:docMkLst>
        <pc:docMk/>
      </pc:docMkLst>
      <pc:sldChg chg="modSp ord modNotes">
        <pc:chgData name="" userId="" providerId="" clId="Web-{ADA29E7C-F436-4EC8-BDEC-BE14DC5F3851}" dt="2020-11-16T17:11:26.571" v="239" actId="20577"/>
        <pc:sldMkLst>
          <pc:docMk/>
          <pc:sldMk cId="2399972379" sldId="258"/>
        </pc:sldMkLst>
        <pc:spChg chg="mod">
          <ac:chgData name="" userId="" providerId="" clId="Web-{ADA29E7C-F436-4EC8-BDEC-BE14DC5F3851}" dt="2020-11-16T17:11:26.571" v="239" actId="20577"/>
          <ac:spMkLst>
            <pc:docMk/>
            <pc:sldMk cId="2399972379" sldId="258"/>
            <ac:spMk id="22" creationId="{C2D79182-588B-4361-8179-E88160B4EADB}"/>
          </ac:spMkLst>
        </pc:spChg>
      </pc:sldChg>
      <pc:sldChg chg="modNotes">
        <pc:chgData name="" userId="" providerId="" clId="Web-{ADA29E7C-F436-4EC8-BDEC-BE14DC5F3851}" dt="2020-11-16T17:12:43.413" v="363"/>
        <pc:sldMkLst>
          <pc:docMk/>
          <pc:sldMk cId="1627173812" sldId="261"/>
        </pc:sldMkLst>
      </pc:sldChg>
      <pc:sldChg chg="modSp modNotes">
        <pc:chgData name="" userId="" providerId="" clId="Web-{ADA29E7C-F436-4EC8-BDEC-BE14DC5F3851}" dt="2020-11-16T17:09:14.163" v="151" actId="20577"/>
        <pc:sldMkLst>
          <pc:docMk/>
          <pc:sldMk cId="2282853445" sldId="263"/>
        </pc:sldMkLst>
        <pc:spChg chg="mod">
          <ac:chgData name="" userId="" providerId="" clId="Web-{ADA29E7C-F436-4EC8-BDEC-BE14DC5F3851}" dt="2020-11-16T17:08:51.429" v="135" actId="20577"/>
          <ac:spMkLst>
            <pc:docMk/>
            <pc:sldMk cId="2282853445" sldId="263"/>
            <ac:spMk id="3" creationId="{9895764B-56C7-49A1-A4A1-C03D71074C86}"/>
          </ac:spMkLst>
        </pc:spChg>
        <pc:spChg chg="mod">
          <ac:chgData name="" userId="" providerId="" clId="Web-{ADA29E7C-F436-4EC8-BDEC-BE14DC5F3851}" dt="2020-11-16T17:09:14.163" v="151" actId="20577"/>
          <ac:spMkLst>
            <pc:docMk/>
            <pc:sldMk cId="2282853445" sldId="263"/>
            <ac:spMk id="4" creationId="{48F18797-905E-4BD8-98D6-5C0A05EC07C7}"/>
          </ac:spMkLst>
        </pc:spChg>
      </pc:sldChg>
    </pc:docChg>
  </pc:docChgLst>
  <pc:docChgLst>
    <pc:chgData clId="Web-{568CE9D6-489D-4A16-ADE2-E38E6EC5989F}"/>
    <pc:docChg chg="modSld">
      <pc:chgData name="" userId="" providerId="" clId="Web-{568CE9D6-489D-4A16-ADE2-E38E6EC5989F}" dt="2021-02-04T00:14:55.647" v="18"/>
      <pc:docMkLst>
        <pc:docMk/>
      </pc:docMkLst>
      <pc:sldChg chg="delCm modNotes">
        <pc:chgData name="" userId="" providerId="" clId="Web-{568CE9D6-489D-4A16-ADE2-E38E6EC5989F}" dt="2021-02-04T00:14:55.647" v="18"/>
        <pc:sldMkLst>
          <pc:docMk/>
          <pc:sldMk cId="109857222" sldId="256"/>
        </pc:sldMkLst>
      </pc:sldChg>
      <pc:sldChg chg="modSp delCm">
        <pc:chgData name="" userId="" providerId="" clId="Web-{568CE9D6-489D-4A16-ADE2-E38E6EC5989F}" dt="2021-02-04T00:14:07.459" v="15" actId="20577"/>
        <pc:sldMkLst>
          <pc:docMk/>
          <pc:sldMk cId="1627173812" sldId="261"/>
        </pc:sldMkLst>
        <pc:spChg chg="mod">
          <ac:chgData name="" userId="" providerId="" clId="Web-{568CE9D6-489D-4A16-ADE2-E38E6EC5989F}" dt="2021-02-04T00:14:07.459" v="15" actId="20577"/>
          <ac:spMkLst>
            <pc:docMk/>
            <pc:sldMk cId="1627173812" sldId="261"/>
            <ac:spMk id="3" creationId="{5FA1277A-A6BB-4530-9B7E-00E75C5E4BA9}"/>
          </ac:spMkLst>
        </pc:spChg>
        <pc:spChg chg="mod">
          <ac:chgData name="" userId="" providerId="" clId="Web-{568CE9D6-489D-4A16-ADE2-E38E6EC5989F}" dt="2021-02-04T00:11:53.957" v="5" actId="20577"/>
          <ac:spMkLst>
            <pc:docMk/>
            <pc:sldMk cId="1627173812" sldId="261"/>
            <ac:spMk id="7" creationId="{3C7F8C73-97F2-430B-9E5A-CE2F89B35794}"/>
          </ac:spMkLst>
        </pc:spChg>
      </pc:sldChg>
    </pc:docChg>
  </pc:docChgLst>
  <pc:docChgLst>
    <pc:chgData clId="Web-{0B3C912B-0246-4131-BC8B-1B02D1A72307}"/>
    <pc:docChg chg="">
      <pc:chgData name="" userId="" providerId="" clId="Web-{0B3C912B-0246-4131-BC8B-1B02D1A72307}" dt="2020-11-25T17:25:03.463" v="5"/>
      <pc:docMkLst>
        <pc:docMk/>
      </pc:docMkLst>
      <pc:sldChg chg="addCm">
        <pc:chgData name="" userId="" providerId="" clId="Web-{0B3C912B-0246-4131-BC8B-1B02D1A72307}" dt="2020-11-25T17:15:45.489" v="0"/>
        <pc:sldMkLst>
          <pc:docMk/>
          <pc:sldMk cId="109857222" sldId="256"/>
        </pc:sldMkLst>
      </pc:sldChg>
      <pc:sldChg chg="addCm">
        <pc:chgData name="" userId="" providerId="" clId="Web-{0B3C912B-0246-4131-BC8B-1B02D1A72307}" dt="2020-11-25T17:20:23.491" v="2"/>
        <pc:sldMkLst>
          <pc:docMk/>
          <pc:sldMk cId="2399972379" sldId="258"/>
        </pc:sldMkLst>
      </pc:sldChg>
      <pc:sldChg chg="addCm">
        <pc:chgData name="" userId="" providerId="" clId="Web-{0B3C912B-0246-4131-BC8B-1B02D1A72307}" dt="2020-11-25T17:18:39.162" v="1"/>
        <pc:sldMkLst>
          <pc:docMk/>
          <pc:sldMk cId="1627173812" sldId="261"/>
        </pc:sldMkLst>
      </pc:sldChg>
      <pc:sldChg chg="addCm">
        <pc:chgData name="" userId="" providerId="" clId="Web-{0B3C912B-0246-4131-BC8B-1B02D1A72307}" dt="2020-11-25T17:25:03.463" v="5"/>
        <pc:sldMkLst>
          <pc:docMk/>
          <pc:sldMk cId="2005841257" sldId="264"/>
        </pc:sldMkLst>
      </pc:sldChg>
      <pc:sldChg chg="addCm">
        <pc:chgData name="" userId="" providerId="" clId="Web-{0B3C912B-0246-4131-BC8B-1B02D1A72307}" dt="2020-11-25T17:24:21.541" v="3"/>
        <pc:sldMkLst>
          <pc:docMk/>
          <pc:sldMk cId="1757004141" sldId="265"/>
        </pc:sldMkLst>
      </pc:sldChg>
    </pc:docChg>
  </pc:docChgLst>
  <pc:docChgLst>
    <pc:chgData clId="Web-{4977DC2F-2159-423C-A622-2B59B30871B0}"/>
    <pc:docChg chg="addSld modSld">
      <pc:chgData name="" userId="" providerId="" clId="Web-{4977DC2F-2159-423C-A622-2B59B30871B0}" dt="2020-11-14T00:08:31.037" v="545" actId="20577"/>
      <pc:docMkLst>
        <pc:docMk/>
      </pc:docMkLst>
      <pc:sldChg chg="addSp delSp modSp new mod setBg setClrOvrMap">
        <pc:chgData name="" userId="" providerId="" clId="Web-{4977DC2F-2159-423C-A622-2B59B30871B0}" dt="2020-11-14T00:08:31.037" v="544" actId="20577"/>
        <pc:sldMkLst>
          <pc:docMk/>
          <pc:sldMk cId="2005841257" sldId="264"/>
        </pc:sldMkLst>
        <pc:spChg chg="mod">
          <ac:chgData name="" userId="" providerId="" clId="Web-{4977DC2F-2159-423C-A622-2B59B30871B0}" dt="2020-11-14T00:07:18.579" v="213"/>
          <ac:spMkLst>
            <pc:docMk/>
            <pc:sldMk cId="2005841257" sldId="264"/>
            <ac:spMk id="2" creationId="{E59AA80A-89D2-46FC-A1AB-DBE24DA70197}"/>
          </ac:spMkLst>
        </pc:spChg>
        <pc:spChg chg="add del mod">
          <ac:chgData name="" userId="" providerId="" clId="Web-{4977DC2F-2159-423C-A622-2B59B30871B0}" dt="2020-11-14T00:08:31.037" v="544" actId="20577"/>
          <ac:spMkLst>
            <pc:docMk/>
            <pc:sldMk cId="2005841257" sldId="264"/>
            <ac:spMk id="3" creationId="{A4ADD2E5-FEE6-48A7-9F9F-FC6F0B14306D}"/>
          </ac:spMkLst>
        </pc:spChg>
        <pc:spChg chg="add">
          <ac:chgData name="" userId="" providerId="" clId="Web-{4977DC2F-2159-423C-A622-2B59B30871B0}" dt="2020-11-14T00:07:18.579" v="213"/>
          <ac:spMkLst>
            <pc:docMk/>
            <pc:sldMk cId="2005841257" sldId="264"/>
            <ac:spMk id="5" creationId="{CF62D2A7-8207-488C-9F46-316BA81A16C8}"/>
          </ac:spMkLst>
        </pc:spChg>
        <pc:spChg chg="add">
          <ac:chgData name="" userId="" providerId="" clId="Web-{4977DC2F-2159-423C-A622-2B59B30871B0}" dt="2020-11-14T00:07:18.579" v="213"/>
          <ac:spMkLst>
            <pc:docMk/>
            <pc:sldMk cId="2005841257" sldId="264"/>
            <ac:spMk id="6" creationId="{52AC6D7F-F068-4E11-BB06-F601D89BB980}"/>
          </ac:spMkLst>
        </pc:spChg>
        <pc:spChg chg="add del">
          <ac:chgData name="" userId="" providerId="" clId="Web-{4977DC2F-2159-423C-A622-2B59B30871B0}" dt="2020-11-14T00:06:39.263" v="49"/>
          <ac:spMkLst>
            <pc:docMk/>
            <pc:sldMk cId="2005841257" sldId="264"/>
            <ac:spMk id="10" creationId="{C3896A03-3945-419A-B66B-4EE266EDD152}"/>
          </ac:spMkLst>
        </pc:spChg>
        <pc:spChg chg="add del">
          <ac:chgData name="" userId="" providerId="" clId="Web-{4977DC2F-2159-423C-A622-2B59B30871B0}" dt="2020-11-14T00:06:39.263" v="49"/>
          <ac:spMkLst>
            <pc:docMk/>
            <pc:sldMk cId="2005841257" sldId="264"/>
            <ac:spMk id="12" creationId="{B34F5AD2-EDBD-4BBD-A55C-EAFFD0C7097A}"/>
          </ac:spMkLst>
        </pc:spChg>
        <pc:spChg chg="add del">
          <ac:chgData name="" userId="" providerId="" clId="Web-{4977DC2F-2159-423C-A622-2B59B30871B0}" dt="2020-11-14T00:06:39.263" v="49"/>
          <ac:spMkLst>
            <pc:docMk/>
            <pc:sldMk cId="2005841257" sldId="264"/>
            <ac:spMk id="14" creationId="{6832F003-FCA6-4CFB-A2EA-308F3AA257D1}"/>
          </ac:spMkLst>
        </pc:spChg>
        <pc:picChg chg="add del">
          <ac:chgData name="" userId="" providerId="" clId="Web-{4977DC2F-2159-423C-A622-2B59B30871B0}" dt="2020-11-14T00:06:39.263" v="49"/>
          <ac:picMkLst>
            <pc:docMk/>
            <pc:sldMk cId="2005841257" sldId="264"/>
            <ac:picMk id="7" creationId="{374A14E0-D5F5-474B-9EBE-3E060F424970}"/>
          </ac:picMkLst>
        </pc:picChg>
        <pc:picChg chg="add">
          <ac:chgData name="" userId="" providerId="" clId="Web-{4977DC2F-2159-423C-A622-2B59B30871B0}" dt="2020-11-14T00:07:18.579" v="213"/>
          <ac:picMkLst>
            <pc:docMk/>
            <pc:sldMk cId="2005841257" sldId="264"/>
            <ac:picMk id="8" creationId="{7D56FB5B-B656-4E7A-9EF8-E69595612BAE}"/>
          </ac:picMkLst>
        </pc:picChg>
      </pc:sldChg>
    </pc:docChg>
  </pc:docChgLst>
  <pc:docChgLst>
    <pc:chgData clId="Web-{A2637BFC-426B-49A7-B158-8B0F7604DB59}"/>
    <pc:docChg chg="modSld">
      <pc:chgData name="" userId="" providerId="" clId="Web-{A2637BFC-426B-49A7-B158-8B0F7604DB59}" dt="2020-10-29T20:16:37.083" v="187"/>
      <pc:docMkLst>
        <pc:docMk/>
      </pc:docMkLst>
      <pc:sldChg chg="delSp modSp modNotes">
        <pc:chgData name="" userId="" providerId="" clId="Web-{A2637BFC-426B-49A7-B158-8B0F7604DB59}" dt="2020-10-29T20:16:37.083" v="187"/>
        <pc:sldMkLst>
          <pc:docMk/>
          <pc:sldMk cId="2399972379" sldId="258"/>
        </pc:sldMkLst>
        <pc:spChg chg="mod">
          <ac:chgData name="" userId="" providerId="" clId="Web-{A2637BFC-426B-49A7-B158-8B0F7604DB59}" dt="2020-10-29T20:14:24.502" v="24" actId="20577"/>
          <ac:spMkLst>
            <pc:docMk/>
            <pc:sldMk cId="2399972379" sldId="258"/>
            <ac:spMk id="22" creationId="{C2D79182-588B-4361-8179-E88160B4EADB}"/>
          </ac:spMkLst>
        </pc:spChg>
        <pc:spChg chg="del mod">
          <ac:chgData name="" userId="" providerId="" clId="Web-{A2637BFC-426B-49A7-B158-8B0F7604DB59}" dt="2020-10-29T20:14:09.236" v="19"/>
          <ac:spMkLst>
            <pc:docMk/>
            <pc:sldMk cId="2399972379" sldId="258"/>
            <ac:spMk id="24" creationId="{104D7109-290F-4C6E-BE2B-EB674F171C61}"/>
          </ac:spMkLst>
        </pc:spChg>
        <pc:picChg chg="mod">
          <ac:chgData name="" userId="" providerId="" clId="Web-{A2637BFC-426B-49A7-B158-8B0F7604DB59}" dt="2020-10-29T20:14:39.206" v="33" actId="14100"/>
          <ac:picMkLst>
            <pc:docMk/>
            <pc:sldMk cId="2399972379" sldId="258"/>
            <ac:picMk id="26" creationId="{51B98F21-D94E-4819-8729-AFB7B572122F}"/>
          </ac:picMkLst>
        </pc:picChg>
        <pc:picChg chg="mod">
          <ac:chgData name="" userId="" providerId="" clId="Web-{A2637BFC-426B-49A7-B158-8B0F7604DB59}" dt="2020-10-29T20:14:32.377" v="30" actId="1076"/>
          <ac:picMkLst>
            <pc:docMk/>
            <pc:sldMk cId="2399972379" sldId="258"/>
            <ac:picMk id="34" creationId="{CF887109-842A-4A4D-8E15-E8773F3B7D90}"/>
          </ac:picMkLst>
        </pc:picChg>
      </pc:sldChg>
      <pc:sldChg chg="modNotes">
        <pc:chgData name="" userId="" providerId="" clId="Web-{A2637BFC-426B-49A7-B158-8B0F7604DB59}" dt="2020-10-29T20:12:18.797" v="6"/>
        <pc:sldMkLst>
          <pc:docMk/>
          <pc:sldMk cId="3612959027" sldId="259"/>
        </pc:sldMkLst>
      </pc:sldChg>
      <pc:sldChg chg="modSp">
        <pc:chgData name="" userId="" providerId="" clId="Web-{A2637BFC-426B-49A7-B158-8B0F7604DB59}" dt="2020-10-29T20:16:10.567" v="132" actId="20577"/>
        <pc:sldMkLst>
          <pc:docMk/>
          <pc:sldMk cId="2282853445" sldId="263"/>
        </pc:sldMkLst>
        <pc:spChg chg="mod">
          <ac:chgData name="" userId="" providerId="" clId="Web-{A2637BFC-426B-49A7-B158-8B0F7604DB59}" dt="2020-10-29T20:16:10.567" v="132" actId="20577"/>
          <ac:spMkLst>
            <pc:docMk/>
            <pc:sldMk cId="2282853445" sldId="263"/>
            <ac:spMk id="3" creationId="{9895764B-56C7-49A1-A4A1-C03D71074C86}"/>
          </ac:spMkLst>
        </pc:spChg>
        <pc:spChg chg="mod">
          <ac:chgData name="" userId="" providerId="" clId="Web-{A2637BFC-426B-49A7-B158-8B0F7604DB59}" dt="2020-10-29T20:15:58.644" v="127" actId="14100"/>
          <ac:spMkLst>
            <pc:docMk/>
            <pc:sldMk cId="2282853445" sldId="263"/>
            <ac:spMk id="4" creationId="{48F18797-905E-4BD8-98D6-5C0A05EC07C7}"/>
          </ac:spMkLst>
        </pc:spChg>
      </pc:sldChg>
    </pc:docChg>
  </pc:docChgLst>
  <pc:docChgLst>
    <pc:chgData name="Dominica Martinez" userId="S::martindo@kerndhs.com::5b0e2abf-ffec-469f-8b90-4539d4f9df24" providerId="AD" clId="Web-{046347F2-626A-41DB-9F75-ACCB4D9FC253}"/>
    <pc:docChg chg="modSld">
      <pc:chgData name="Dominica Martinez" userId="S::martindo@kerndhs.com::5b0e2abf-ffec-469f-8b90-4539d4f9df24" providerId="AD" clId="Web-{046347F2-626A-41DB-9F75-ACCB4D9FC253}" dt="2021-04-02T21:51:03.436" v="24"/>
      <pc:docMkLst>
        <pc:docMk/>
      </pc:docMkLst>
      <pc:sldChg chg="modNotes">
        <pc:chgData name="Dominica Martinez" userId="S::martindo@kerndhs.com::5b0e2abf-ffec-469f-8b90-4539d4f9df24" providerId="AD" clId="Web-{046347F2-626A-41DB-9F75-ACCB4D9FC253}" dt="2021-04-02T21:51:03.436" v="24"/>
        <pc:sldMkLst>
          <pc:docMk/>
          <pc:sldMk cId="1757004141" sldId="265"/>
        </pc:sldMkLst>
      </pc:sldChg>
    </pc:docChg>
  </pc:docChgLst>
  <pc:docChgLst>
    <pc:chgData clId="Web-{81B896C8-8CB8-4400-AEB5-F58C1DDD2D1B}"/>
    <pc:docChg chg="modSld">
      <pc:chgData name="" userId="" providerId="" clId="Web-{81B896C8-8CB8-4400-AEB5-F58C1DDD2D1B}" dt="2021-01-19T18:24:05.070" v="37"/>
      <pc:docMkLst>
        <pc:docMk/>
      </pc:docMkLst>
      <pc:sldChg chg="modNotes">
        <pc:chgData name="" userId="" providerId="" clId="Web-{81B896C8-8CB8-4400-AEB5-F58C1DDD2D1B}" dt="2021-01-19T18:24:05.070" v="37"/>
        <pc:sldMkLst>
          <pc:docMk/>
          <pc:sldMk cId="2399972379" sldId="258"/>
        </pc:sldMkLst>
      </pc:sldChg>
    </pc:docChg>
  </pc:docChgLst>
  <pc:docChgLst>
    <pc:chgData clId="Web-{7FC7F58A-3CC6-4CF2-B227-F84DE232E366}"/>
    <pc:docChg chg="addSld modSld sldOrd">
      <pc:chgData name="" userId="" providerId="" clId="Web-{7FC7F58A-3CC6-4CF2-B227-F84DE232E366}" dt="2021-01-22T20:45:33.252" v="255" actId="14100"/>
      <pc:docMkLst>
        <pc:docMk/>
      </pc:docMkLst>
      <pc:sldChg chg="addSp delSp modSp new mod ord setBg">
        <pc:chgData name="" userId="" providerId="" clId="Web-{7FC7F58A-3CC6-4CF2-B227-F84DE232E366}" dt="2021-01-22T20:39:40.343" v="185"/>
        <pc:sldMkLst>
          <pc:docMk/>
          <pc:sldMk cId="864392247" sldId="266"/>
        </pc:sldMkLst>
        <pc:spChg chg="mod">
          <ac:chgData name="" userId="" providerId="" clId="Web-{7FC7F58A-3CC6-4CF2-B227-F84DE232E366}" dt="2021-01-22T20:35:13.326" v="108"/>
          <ac:spMkLst>
            <pc:docMk/>
            <pc:sldMk cId="864392247" sldId="266"/>
            <ac:spMk id="2" creationId="{4930F2B0-F331-4449-AE65-A9D0086B569F}"/>
          </ac:spMkLst>
        </pc:spChg>
        <pc:spChg chg="del">
          <ac:chgData name="" userId="" providerId="" clId="Web-{7FC7F58A-3CC6-4CF2-B227-F84DE232E366}" dt="2021-01-22T20:32:46.309" v="32"/>
          <ac:spMkLst>
            <pc:docMk/>
            <pc:sldMk cId="864392247" sldId="266"/>
            <ac:spMk id="3" creationId="{0CCDDAD8-FBDC-4446-B2EC-C9DF5B1B147A}"/>
          </ac:spMkLst>
        </pc:spChg>
        <pc:spChg chg="add mod">
          <ac:chgData name="" userId="" providerId="" clId="Web-{7FC7F58A-3CC6-4CF2-B227-F84DE232E366}" dt="2021-01-22T20:35:37.748" v="115" actId="20577"/>
          <ac:spMkLst>
            <pc:docMk/>
            <pc:sldMk cId="864392247" sldId="266"/>
            <ac:spMk id="5" creationId="{67FDC4AB-6407-4611-BFE8-E56B779E9F2C}"/>
          </ac:spMkLst>
        </pc:spChg>
        <pc:spChg chg="add">
          <ac:chgData name="" userId="" providerId="" clId="Web-{7FC7F58A-3CC6-4CF2-B227-F84DE232E366}" dt="2021-01-22T20:35:13.326" v="108"/>
          <ac:spMkLst>
            <pc:docMk/>
            <pc:sldMk cId="864392247" sldId="266"/>
            <ac:spMk id="10" creationId="{CEB41C5C-0F34-4DDA-9D7C-5E717F35F60C}"/>
          </ac:spMkLst>
        </pc:spChg>
        <pc:picChg chg="add mod ord">
          <ac:chgData name="" userId="" providerId="" clId="Web-{7FC7F58A-3CC6-4CF2-B227-F84DE232E366}" dt="2021-01-22T20:35:13.326" v="108"/>
          <ac:picMkLst>
            <pc:docMk/>
            <pc:sldMk cId="864392247" sldId="266"/>
            <ac:picMk id="4" creationId="{7F542F46-BB3E-4AE7-BEF3-C8F0616C9339}"/>
          </ac:picMkLst>
        </pc:picChg>
        <pc:cxnChg chg="add">
          <ac:chgData name="" userId="" providerId="" clId="Web-{7FC7F58A-3CC6-4CF2-B227-F84DE232E366}" dt="2021-01-22T20:35:13.326" v="108"/>
          <ac:cxnSpMkLst>
            <pc:docMk/>
            <pc:sldMk cId="864392247" sldId="266"/>
            <ac:cxnSpMk id="12" creationId="{57E1E5E6-F385-4E9C-B201-BA5BDE5CAD52}"/>
          </ac:cxnSpMkLst>
        </pc:cxnChg>
      </pc:sldChg>
      <pc:sldChg chg="addSp delSp modSp new mod setBg setClrOvrMap">
        <pc:chgData name="" userId="" providerId="" clId="Web-{7FC7F58A-3CC6-4CF2-B227-F84DE232E366}" dt="2021-01-22T20:43:10.423" v="234"/>
        <pc:sldMkLst>
          <pc:docMk/>
          <pc:sldMk cId="3971421384" sldId="267"/>
        </pc:sldMkLst>
        <pc:spChg chg="mod">
          <ac:chgData name="" userId="" providerId="" clId="Web-{7FC7F58A-3CC6-4CF2-B227-F84DE232E366}" dt="2021-01-22T20:42:26.438" v="230" actId="1076"/>
          <ac:spMkLst>
            <pc:docMk/>
            <pc:sldMk cId="3971421384" sldId="267"/>
            <ac:spMk id="2" creationId="{2FFD5097-863E-438E-BB21-2921BF949DB9}"/>
          </ac:spMkLst>
        </pc:spChg>
        <pc:spChg chg="mod">
          <ac:chgData name="" userId="" providerId="" clId="Web-{7FC7F58A-3CC6-4CF2-B227-F84DE232E366}" dt="2021-01-22T20:42:18.438" v="227" actId="1076"/>
          <ac:spMkLst>
            <pc:docMk/>
            <pc:sldMk cId="3971421384" sldId="267"/>
            <ac:spMk id="3" creationId="{F64D5576-8CD2-4DE3-A348-58F89C624FFD}"/>
          </ac:spMkLst>
        </pc:spChg>
        <pc:spChg chg="add del">
          <ac:chgData name="" userId="" providerId="" clId="Web-{7FC7F58A-3CC6-4CF2-B227-F84DE232E366}" dt="2021-01-22T20:38:21.749" v="174"/>
          <ac:spMkLst>
            <pc:docMk/>
            <pc:sldMk cId="3971421384" sldId="267"/>
            <ac:spMk id="10" creationId="{68A4132F-DEC6-4332-A00C-A11AD4519B6C}"/>
          </ac:spMkLst>
        </pc:spChg>
        <pc:spChg chg="add del">
          <ac:chgData name="" userId="" providerId="" clId="Web-{7FC7F58A-3CC6-4CF2-B227-F84DE232E366}" dt="2021-01-22T20:38:21.749" v="174"/>
          <ac:spMkLst>
            <pc:docMk/>
            <pc:sldMk cId="3971421384" sldId="267"/>
            <ac:spMk id="12" creationId="{9B38642C-62C4-4E31-A5D3-BB1DD8CA3942}"/>
          </ac:spMkLst>
        </pc:spChg>
        <pc:spChg chg="add del">
          <ac:chgData name="" userId="" providerId="" clId="Web-{7FC7F58A-3CC6-4CF2-B227-F84DE232E366}" dt="2021-01-22T20:38:21.749" v="174"/>
          <ac:spMkLst>
            <pc:docMk/>
            <pc:sldMk cId="3971421384" sldId="267"/>
            <ac:spMk id="14" creationId="{A9F66240-8C38-4069-A5C9-2D3FCD97EDAD}"/>
          </ac:spMkLst>
        </pc:spChg>
        <pc:spChg chg="add">
          <ac:chgData name="" userId="" providerId="" clId="Web-{7FC7F58A-3CC6-4CF2-B227-F84DE232E366}" dt="2021-01-22T20:38:21.749" v="174"/>
          <ac:spMkLst>
            <pc:docMk/>
            <pc:sldMk cId="3971421384" sldId="267"/>
            <ac:spMk id="19" creationId="{0DE6A193-4755-479A-BC6F-A7EBCA73BE1A}"/>
          </ac:spMkLst>
        </pc:spChg>
        <pc:spChg chg="add">
          <ac:chgData name="" userId="" providerId="" clId="Web-{7FC7F58A-3CC6-4CF2-B227-F84DE232E366}" dt="2021-01-22T20:38:21.749" v="174"/>
          <ac:spMkLst>
            <pc:docMk/>
            <pc:sldMk cId="3971421384" sldId="267"/>
            <ac:spMk id="21" creationId="{AB8B8498-A488-40AF-99EB-F622ED9AD6B8}"/>
          </ac:spMkLst>
        </pc:spChg>
        <pc:spChg chg="add">
          <ac:chgData name="" userId="" providerId="" clId="Web-{7FC7F58A-3CC6-4CF2-B227-F84DE232E366}" dt="2021-01-22T20:38:21.749" v="174"/>
          <ac:spMkLst>
            <pc:docMk/>
            <pc:sldMk cId="3971421384" sldId="267"/>
            <ac:spMk id="23" creationId="{2F033D07-FE42-4E5C-A00A-FFE1D42C0FFD}"/>
          </ac:spMkLst>
        </pc:spChg>
        <pc:picChg chg="add del mod ord">
          <ac:chgData name="" userId="" providerId="" clId="Web-{7FC7F58A-3CC6-4CF2-B227-F84DE232E366}" dt="2021-01-22T20:41:49.250" v="219"/>
          <ac:picMkLst>
            <pc:docMk/>
            <pc:sldMk cId="3971421384" sldId="267"/>
            <ac:picMk id="5" creationId="{222C7373-7341-4856-BC6F-D5AB7594F114}"/>
          </ac:picMkLst>
        </pc:picChg>
        <pc:picChg chg="add mod">
          <ac:chgData name="" userId="" providerId="" clId="Web-{7FC7F58A-3CC6-4CF2-B227-F84DE232E366}" dt="2021-01-22T20:42:29.673" v="231" actId="1076"/>
          <ac:picMkLst>
            <pc:docMk/>
            <pc:sldMk cId="3971421384" sldId="267"/>
            <ac:picMk id="6" creationId="{E6BD0F57-BBCA-4ECF-A9CE-CEB9150671B2}"/>
          </ac:picMkLst>
        </pc:picChg>
        <pc:picChg chg="add del mod">
          <ac:chgData name="" userId="" providerId="" clId="Web-{7FC7F58A-3CC6-4CF2-B227-F84DE232E366}" dt="2021-01-22T20:43:10.423" v="234"/>
          <ac:picMkLst>
            <pc:docMk/>
            <pc:sldMk cId="3971421384" sldId="267"/>
            <ac:picMk id="7" creationId="{C97AE5DC-DB9E-4670-AD82-DFD0A34C30AA}"/>
          </ac:picMkLst>
        </pc:picChg>
      </pc:sldChg>
      <pc:sldChg chg="addSp modSp add ord replId">
        <pc:chgData name="" userId="" providerId="" clId="Web-{7FC7F58A-3CC6-4CF2-B227-F84DE232E366}" dt="2021-01-22T20:45:33.252" v="255" actId="14100"/>
        <pc:sldMkLst>
          <pc:docMk/>
          <pc:sldMk cId="2563240718" sldId="268"/>
        </pc:sldMkLst>
        <pc:spChg chg="mod">
          <ac:chgData name="" userId="" providerId="" clId="Web-{7FC7F58A-3CC6-4CF2-B227-F84DE232E366}" dt="2021-01-22T20:45:18.830" v="251" actId="20577"/>
          <ac:spMkLst>
            <pc:docMk/>
            <pc:sldMk cId="2563240718" sldId="268"/>
            <ac:spMk id="2" creationId="{7C6C638C-0AEA-4BD9-9527-2EEC7AB45F10}"/>
          </ac:spMkLst>
        </pc:spChg>
        <pc:spChg chg="mod">
          <ac:chgData name="" userId="" providerId="" clId="Web-{7FC7F58A-3CC6-4CF2-B227-F84DE232E366}" dt="2021-01-22T20:44:51.939" v="243" actId="20577"/>
          <ac:spMkLst>
            <pc:docMk/>
            <pc:sldMk cId="2563240718" sldId="268"/>
            <ac:spMk id="3" creationId="{9895764B-56C7-49A1-A4A1-C03D71074C86}"/>
          </ac:spMkLst>
        </pc:spChg>
        <pc:spChg chg="mod">
          <ac:chgData name="" userId="" providerId="" clId="Web-{7FC7F58A-3CC6-4CF2-B227-F84DE232E366}" dt="2021-01-22T20:45:30.611" v="254" actId="1076"/>
          <ac:spMkLst>
            <pc:docMk/>
            <pc:sldMk cId="2563240718" sldId="268"/>
            <ac:spMk id="4" creationId="{48F18797-905E-4BD8-98D6-5C0A05EC07C7}"/>
          </ac:spMkLst>
        </pc:spChg>
        <pc:picChg chg="add mod">
          <ac:chgData name="" userId="" providerId="" clId="Web-{7FC7F58A-3CC6-4CF2-B227-F84DE232E366}" dt="2021-01-22T20:45:33.252" v="255" actId="14100"/>
          <ac:picMkLst>
            <pc:docMk/>
            <pc:sldMk cId="2563240718" sldId="268"/>
            <ac:picMk id="5" creationId="{AF9A0348-5017-462C-8750-F74B5C3B7118}"/>
          </ac:picMkLst>
        </pc:picChg>
      </pc:sldChg>
    </pc:docChg>
  </pc:docChgLst>
  <pc:docChgLst>
    <pc:chgData clId="Web-{AC8D67EB-7D08-4BF1-A3E8-57AC36E84BA5}"/>
    <pc:docChg chg="modSld sldOrd">
      <pc:chgData name="" userId="" providerId="" clId="Web-{AC8D67EB-7D08-4BF1-A3E8-57AC36E84BA5}" dt="2020-10-29T20:20:48.493" v="130"/>
      <pc:docMkLst>
        <pc:docMk/>
      </pc:docMkLst>
      <pc:sldChg chg="modNotes">
        <pc:chgData name="" userId="" providerId="" clId="Web-{AC8D67EB-7D08-4BF1-A3E8-57AC36E84BA5}" dt="2020-10-29T20:20:48.493" v="130"/>
        <pc:sldMkLst>
          <pc:docMk/>
          <pc:sldMk cId="2399972379" sldId="258"/>
        </pc:sldMkLst>
      </pc:sldChg>
      <pc:sldChg chg="ord">
        <pc:chgData name="" userId="" providerId="" clId="Web-{AC8D67EB-7D08-4BF1-A3E8-57AC36E84BA5}" dt="2020-10-29T20:18:01.090" v="0"/>
        <pc:sldMkLst>
          <pc:docMk/>
          <pc:sldMk cId="1627173812" sldId="261"/>
        </pc:sldMkLst>
      </pc:sldChg>
    </pc:docChg>
  </pc:docChgLst>
  <pc:docChgLst>
    <pc:chgData clId="Web-{33080EC6-B68C-483B-9D29-648761FEC682}"/>
    <pc:docChg chg="modSld">
      <pc:chgData name="" userId="" providerId="" clId="Web-{33080EC6-B68C-483B-9D29-648761FEC682}" dt="2020-11-16T16:59:58.293" v="11"/>
      <pc:docMkLst>
        <pc:docMk/>
      </pc:docMkLst>
      <pc:sldChg chg="modNotes">
        <pc:chgData name="" userId="" providerId="" clId="Web-{33080EC6-B68C-483B-9D29-648761FEC682}" dt="2020-11-16T16:59:19.884" v="7"/>
        <pc:sldMkLst>
          <pc:docMk/>
          <pc:sldMk cId="3612959027" sldId="259"/>
        </pc:sldMkLst>
      </pc:sldChg>
      <pc:sldChg chg="modNotes">
        <pc:chgData name="" userId="" providerId="" clId="Web-{33080EC6-B68C-483B-9D29-648761FEC682}" dt="2020-11-16T16:59:58.293" v="11"/>
        <pc:sldMkLst>
          <pc:docMk/>
          <pc:sldMk cId="2282853445" sldId="263"/>
        </pc:sldMkLst>
      </pc:sldChg>
      <pc:sldChg chg="modNotes">
        <pc:chgData name="" userId="" providerId="" clId="Web-{33080EC6-B68C-483B-9D29-648761FEC682}" dt="2020-11-16T16:58:12.677" v="1"/>
        <pc:sldMkLst>
          <pc:docMk/>
          <pc:sldMk cId="2005841257" sldId="264"/>
        </pc:sldMkLst>
      </pc:sldChg>
    </pc:docChg>
  </pc:docChgLst>
  <pc:docChgLst>
    <pc:chgData clId="Web-{88D42795-19AB-4F37-A44F-AB45C28F20BD}"/>
    <pc:docChg chg="modSld">
      <pc:chgData name="" userId="" providerId="" clId="Web-{88D42795-19AB-4F37-A44F-AB45C28F20BD}" dt="2021-01-14T18:54:08.964" v="83"/>
      <pc:docMkLst>
        <pc:docMk/>
      </pc:docMkLst>
      <pc:sldChg chg="modNotes">
        <pc:chgData name="" userId="" providerId="" clId="Web-{88D42795-19AB-4F37-A44F-AB45C28F20BD}" dt="2021-01-14T18:50:22.711" v="2"/>
        <pc:sldMkLst>
          <pc:docMk/>
          <pc:sldMk cId="109857222" sldId="256"/>
        </pc:sldMkLst>
      </pc:sldChg>
      <pc:sldChg chg="modNotes">
        <pc:chgData name="" userId="" providerId="" clId="Web-{88D42795-19AB-4F37-A44F-AB45C28F20BD}" dt="2021-01-14T18:52:57.537" v="43"/>
        <pc:sldMkLst>
          <pc:docMk/>
          <pc:sldMk cId="3612959027" sldId="259"/>
        </pc:sldMkLst>
      </pc:sldChg>
      <pc:sldChg chg="modNotes">
        <pc:chgData name="" userId="" providerId="" clId="Web-{88D42795-19AB-4F37-A44F-AB45C28F20BD}" dt="2021-01-14T18:54:08.964" v="83"/>
        <pc:sldMkLst>
          <pc:docMk/>
          <pc:sldMk cId="2972424013" sldId="262"/>
        </pc:sldMkLst>
      </pc:sldChg>
    </pc:docChg>
  </pc:docChgLst>
  <pc:docChgLst>
    <pc:chgData clId="Web-{7D5EAAE1-F4D6-4B31-8E03-D13F45A4F160}"/>
    <pc:docChg chg="modSld">
      <pc:chgData name="" userId="" providerId="" clId="Web-{7D5EAAE1-F4D6-4B31-8E03-D13F45A4F160}" dt="2021-01-25T22:44:17.731" v="218"/>
      <pc:docMkLst>
        <pc:docMk/>
      </pc:docMkLst>
      <pc:sldChg chg="modNotes">
        <pc:chgData name="" userId="" providerId="" clId="Web-{7D5EAAE1-F4D6-4B31-8E03-D13F45A4F160}" dt="2021-01-25T22:37:51.231" v="111"/>
        <pc:sldMkLst>
          <pc:docMk/>
          <pc:sldMk cId="2399972379" sldId="258"/>
        </pc:sldMkLst>
      </pc:sldChg>
      <pc:sldChg chg="modNotes">
        <pc:chgData name="" userId="" providerId="" clId="Web-{7D5EAAE1-F4D6-4B31-8E03-D13F45A4F160}" dt="2021-01-25T22:35:27.563" v="65"/>
        <pc:sldMkLst>
          <pc:docMk/>
          <pc:sldMk cId="1627173812" sldId="261"/>
        </pc:sldMkLst>
      </pc:sldChg>
      <pc:sldChg chg="modNotes">
        <pc:chgData name="" userId="" providerId="" clId="Web-{7D5EAAE1-F4D6-4B31-8E03-D13F45A4F160}" dt="2021-01-25T22:44:17.731" v="218"/>
        <pc:sldMkLst>
          <pc:docMk/>
          <pc:sldMk cId="2005841257" sldId="264"/>
        </pc:sldMkLst>
      </pc:sldChg>
      <pc:sldChg chg="modNotes">
        <pc:chgData name="" userId="" providerId="" clId="Web-{7D5EAAE1-F4D6-4B31-8E03-D13F45A4F160}" dt="2021-01-25T22:43:10.866" v="212"/>
        <pc:sldMkLst>
          <pc:docMk/>
          <pc:sldMk cId="1757004141" sldId="265"/>
        </pc:sldMkLst>
      </pc:sldChg>
    </pc:docChg>
  </pc:docChgLst>
  <pc:docChgLst>
    <pc:chgData clId="Web-{980655A5-1922-48B1-B84B-29F3FC69C8C5}"/>
    <pc:docChg chg="addSld delSld modSld">
      <pc:chgData name="" userId="" providerId="" clId="Web-{980655A5-1922-48B1-B84B-29F3FC69C8C5}" dt="2020-10-12T21:52:48.363" v="21" actId="20577"/>
      <pc:docMkLst>
        <pc:docMk/>
      </pc:docMkLst>
      <pc:sldChg chg="addSp delSp modSp del">
        <pc:chgData name="" userId="" providerId="" clId="Web-{980655A5-1922-48B1-B84B-29F3FC69C8C5}" dt="2020-10-12T21:45:59.285" v="13"/>
        <pc:sldMkLst>
          <pc:docMk/>
          <pc:sldMk cId="81655555" sldId="258"/>
        </pc:sldMkLst>
        <pc:spChg chg="del mod">
          <ac:chgData name="" userId="" providerId="" clId="Web-{980655A5-1922-48B1-B84B-29F3FC69C8C5}" dt="2020-10-12T21:33:28.742" v="4"/>
          <ac:spMkLst>
            <pc:docMk/>
            <pc:sldMk cId="81655555" sldId="258"/>
            <ac:spMk id="2" creationId="{7013E173-AF17-4F0B-BF10-E61D648876AB}"/>
          </ac:spMkLst>
        </pc:spChg>
        <pc:spChg chg="del">
          <ac:chgData name="" userId="" providerId="" clId="Web-{980655A5-1922-48B1-B84B-29F3FC69C8C5}" dt="2020-10-12T21:33:20.304" v="3"/>
          <ac:spMkLst>
            <pc:docMk/>
            <pc:sldMk cId="81655555" sldId="258"/>
            <ac:spMk id="20" creationId="{7905BA41-EE6E-4F80-8636-447F22DD729A}"/>
          </ac:spMkLst>
        </pc:spChg>
        <pc:spChg chg="del">
          <ac:chgData name="" userId="" providerId="" clId="Web-{980655A5-1922-48B1-B84B-29F3FC69C8C5}" dt="2020-10-12T21:33:20.304" v="3"/>
          <ac:spMkLst>
            <pc:docMk/>
            <pc:sldMk cId="81655555" sldId="258"/>
            <ac:spMk id="22" creationId="{CD7549B2-EE05-4558-8C64-AC46755F2B25}"/>
          </ac:spMkLst>
        </pc:spChg>
        <pc:spChg chg="add del">
          <ac:chgData name="" userId="" providerId="" clId="Web-{980655A5-1922-48B1-B84B-29F3FC69C8C5}" dt="2020-10-12T21:33:55.979" v="10"/>
          <ac:spMkLst>
            <pc:docMk/>
            <pc:sldMk cId="81655555" sldId="258"/>
            <ac:spMk id="29" creationId="{6FC11E2E-9797-4FEA-90FD-894E32A208B5}"/>
          </ac:spMkLst>
        </pc:spChg>
        <pc:spChg chg="add del">
          <ac:chgData name="" userId="" providerId="" clId="Web-{980655A5-1922-48B1-B84B-29F3FC69C8C5}" dt="2020-10-12T21:33:55.979" v="10"/>
          <ac:spMkLst>
            <pc:docMk/>
            <pc:sldMk cId="81655555" sldId="258"/>
            <ac:spMk id="31" creationId="{F8828EFD-56F8-4B00-9A0D-B623CC074A0E}"/>
          </ac:spMkLst>
        </pc:spChg>
        <pc:spChg chg="add del">
          <ac:chgData name="" userId="" providerId="" clId="Web-{980655A5-1922-48B1-B84B-29F3FC69C8C5}" dt="2020-10-12T21:33:55.979" v="10"/>
          <ac:spMkLst>
            <pc:docMk/>
            <pc:sldMk cId="81655555" sldId="258"/>
            <ac:spMk id="33" creationId="{3D4697C8-4A0D-4493-B526-7CC15E0EE557}"/>
          </ac:spMkLst>
        </pc:spChg>
        <pc:spChg chg="add del">
          <ac:chgData name="" userId="" providerId="" clId="Web-{980655A5-1922-48B1-B84B-29F3FC69C8C5}" dt="2020-10-12T21:33:55.979" v="10"/>
          <ac:spMkLst>
            <pc:docMk/>
            <pc:sldMk cId="81655555" sldId="258"/>
            <ac:spMk id="35" creationId="{A085B63A-2D2F-4B09-9BFB-E2080686CEE0}"/>
          </ac:spMkLst>
        </pc:spChg>
        <pc:spChg chg="add">
          <ac:chgData name="" userId="" providerId="" clId="Web-{980655A5-1922-48B1-B84B-29F3FC69C8C5}" dt="2020-10-12T21:33:55.979" v="10"/>
          <ac:spMkLst>
            <pc:docMk/>
            <pc:sldMk cId="81655555" sldId="258"/>
            <ac:spMk id="40" creationId="{22F15A2D-2324-487D-A02A-BF46C5C580EB}"/>
          </ac:spMkLst>
        </pc:spChg>
        <pc:spChg chg="add">
          <ac:chgData name="" userId="" providerId="" clId="Web-{980655A5-1922-48B1-B84B-29F3FC69C8C5}" dt="2020-10-12T21:33:55.979" v="10"/>
          <ac:spMkLst>
            <pc:docMk/>
            <pc:sldMk cId="81655555" sldId="258"/>
            <ac:spMk id="42" creationId="{2AEAFA59-923A-4F54-8B49-44C970BCC323}"/>
          </ac:spMkLst>
        </pc:spChg>
        <pc:spChg chg="add">
          <ac:chgData name="" userId="" providerId="" clId="Web-{980655A5-1922-48B1-B84B-29F3FC69C8C5}" dt="2020-10-12T21:33:55.979" v="10"/>
          <ac:spMkLst>
            <pc:docMk/>
            <pc:sldMk cId="81655555" sldId="258"/>
            <ac:spMk id="44" creationId="{C37E9D4B-7BFA-4D10-B666-547BAC499469}"/>
          </ac:spMkLst>
        </pc:spChg>
        <pc:picChg chg="add del mod ord">
          <ac:chgData name="" userId="" providerId="" clId="Web-{980655A5-1922-48B1-B84B-29F3FC69C8C5}" dt="2020-10-12T21:45:45.065" v="12"/>
          <ac:picMkLst>
            <pc:docMk/>
            <pc:sldMk cId="81655555" sldId="258"/>
            <ac:picMk id="3" creationId="{28155B05-8EC4-4EF1-97E8-53B83598FC73}"/>
          </ac:picMkLst>
        </pc:picChg>
        <pc:picChg chg="add del mod">
          <ac:chgData name="" userId="" providerId="" clId="Web-{980655A5-1922-48B1-B84B-29F3FC69C8C5}" dt="2020-10-12T21:45:43.830" v="11"/>
          <ac:picMkLst>
            <pc:docMk/>
            <pc:sldMk cId="81655555" sldId="258"/>
            <ac:picMk id="4" creationId="{489E7692-02EC-4863-81ED-04BD2BDEFC08}"/>
          </ac:picMkLst>
        </pc:picChg>
        <pc:picChg chg="del mod">
          <ac:chgData name="" userId="" providerId="" clId="Web-{980655A5-1922-48B1-B84B-29F3FC69C8C5}" dt="2020-10-12T21:33:32.555" v="5"/>
          <ac:picMkLst>
            <pc:docMk/>
            <pc:sldMk cId="81655555" sldId="258"/>
            <ac:picMk id="24" creationId="{69FE05E0-ABAF-4ECE-8AE3-88A093CD022D}"/>
          </ac:picMkLst>
        </pc:picChg>
      </pc:sldChg>
      <pc:sldChg chg="addSp modSp new mod setBg">
        <pc:chgData name="" userId="" providerId="" clId="Web-{980655A5-1922-48B1-B84B-29F3FC69C8C5}" dt="2020-10-12T21:52:48.363" v="20" actId="20577"/>
        <pc:sldMkLst>
          <pc:docMk/>
          <pc:sldMk cId="2399972379" sldId="258"/>
        </pc:sldMkLst>
        <pc:spChg chg="mod">
          <ac:chgData name="" userId="" providerId="" clId="Web-{980655A5-1922-48B1-B84B-29F3FC69C8C5}" dt="2020-10-12T21:52:48.363" v="20" actId="20577"/>
          <ac:spMkLst>
            <pc:docMk/>
            <pc:sldMk cId="2399972379" sldId="258"/>
            <ac:spMk id="2" creationId="{63A330E1-622D-4031-AF36-5FFCC1ADEB15}"/>
          </ac:spMkLst>
        </pc:spChg>
        <pc:spChg chg="mod">
          <ac:chgData name="" userId="" providerId="" clId="Web-{980655A5-1922-48B1-B84B-29F3FC69C8C5}" dt="2020-10-12T21:46:06.957" v="15"/>
          <ac:spMkLst>
            <pc:docMk/>
            <pc:sldMk cId="2399972379" sldId="258"/>
            <ac:spMk id="3" creationId="{5E08D8E2-06E9-45FB-9EE6-06A0B51DD676}"/>
          </ac:spMkLst>
        </pc:spChg>
        <pc:spChg chg="add">
          <ac:chgData name="" userId="" providerId="" clId="Web-{980655A5-1922-48B1-B84B-29F3FC69C8C5}" dt="2020-10-12T21:46:06.957" v="15"/>
          <ac:spMkLst>
            <pc:docMk/>
            <pc:sldMk cId="2399972379" sldId="258"/>
            <ac:spMk id="8" creationId="{7CB4857B-ED7C-444D-9F04-2F885114A1C2}"/>
          </ac:spMkLst>
        </pc:spChg>
        <pc:spChg chg="add">
          <ac:chgData name="" userId="" providerId="" clId="Web-{980655A5-1922-48B1-B84B-29F3FC69C8C5}" dt="2020-10-12T21:46:06.957" v="15"/>
          <ac:spMkLst>
            <pc:docMk/>
            <pc:sldMk cId="2399972379" sldId="258"/>
            <ac:spMk id="10" creationId="{D18046FB-44EA-4FD8-A585-EA09A319B2D0}"/>
          </ac:spMkLst>
        </pc:spChg>
        <pc:spChg chg="add">
          <ac:chgData name="" userId="" providerId="" clId="Web-{980655A5-1922-48B1-B84B-29F3FC69C8C5}" dt="2020-10-12T21:46:06.957" v="15"/>
          <ac:spMkLst>
            <pc:docMk/>
            <pc:sldMk cId="2399972379" sldId="258"/>
            <ac:spMk id="12" creationId="{479F5F2B-8B58-4140-AE6A-51F6C67B18D9}"/>
          </ac:spMkLst>
        </pc:spChg>
      </pc:sldChg>
    </pc:docChg>
  </pc:docChgLst>
  <pc:docChgLst>
    <pc:chgData clId="Web-{95B2E852-5BDC-48C2-9171-9C08F07AC277}"/>
    <pc:docChg chg="modSld">
      <pc:chgData name="" userId="" providerId="" clId="Web-{95B2E852-5BDC-48C2-9171-9C08F07AC277}" dt="2020-10-29T17:21:22.024" v="208"/>
      <pc:docMkLst>
        <pc:docMk/>
      </pc:docMkLst>
      <pc:sldChg chg="addSp delSp modSp mod setBg modNotes">
        <pc:chgData name="" userId="" providerId="" clId="Web-{95B2E852-5BDC-48C2-9171-9C08F07AC277}" dt="2020-10-29T17:21:22.024" v="208"/>
        <pc:sldMkLst>
          <pc:docMk/>
          <pc:sldMk cId="2972424013" sldId="262"/>
        </pc:sldMkLst>
        <pc:spChg chg="add del mod">
          <ac:chgData name="" userId="" providerId="" clId="Web-{95B2E852-5BDC-48C2-9171-9C08F07AC277}" dt="2020-10-29T17:18:05.447" v="2"/>
          <ac:spMkLst>
            <pc:docMk/>
            <pc:sldMk cId="2972424013" sldId="262"/>
            <ac:spMk id="2" creationId="{23984AB9-05D8-450D-99BC-F843EB8B3AB0}"/>
          </ac:spMkLst>
        </pc:spChg>
        <pc:spChg chg="add mod">
          <ac:chgData name="" userId="" providerId="" clId="Web-{95B2E852-5BDC-48C2-9171-9C08F07AC277}" dt="2020-10-29T17:21:02.710" v="171" actId="20577"/>
          <ac:spMkLst>
            <pc:docMk/>
            <pc:sldMk cId="2972424013" sldId="262"/>
            <ac:spMk id="4" creationId="{F2E846E8-3CE6-4AC3-BA23-171811FD5F19}"/>
          </ac:spMkLst>
        </pc:spChg>
        <pc:spChg chg="add mod">
          <ac:chgData name="" userId="" providerId="" clId="Web-{95B2E852-5BDC-48C2-9171-9C08F07AC277}" dt="2020-10-29T17:20:50.350" v="164" actId="14100"/>
          <ac:spMkLst>
            <pc:docMk/>
            <pc:sldMk cId="2972424013" sldId="262"/>
            <ac:spMk id="5" creationId="{7ED212A2-D6EE-46BC-B810-12FC28C92B7B}"/>
          </ac:spMkLst>
        </pc:spChg>
        <pc:spChg chg="add">
          <ac:chgData name="" userId="" providerId="" clId="Web-{95B2E852-5BDC-48C2-9171-9C08F07AC277}" dt="2020-10-29T17:19:12.467" v="6"/>
          <ac:spMkLst>
            <pc:docMk/>
            <pc:sldMk cId="2972424013" sldId="262"/>
            <ac:spMk id="9" creationId="{C3896A03-3945-419A-B66B-4EE266EDD152}"/>
          </ac:spMkLst>
        </pc:spChg>
        <pc:spChg chg="add">
          <ac:chgData name="" userId="" providerId="" clId="Web-{95B2E852-5BDC-48C2-9171-9C08F07AC277}" dt="2020-10-29T17:19:12.467" v="6"/>
          <ac:spMkLst>
            <pc:docMk/>
            <pc:sldMk cId="2972424013" sldId="262"/>
            <ac:spMk id="11" creationId="{B34F5AD2-EDBD-4BBD-A55C-EAFFD0C7097A}"/>
          </ac:spMkLst>
        </pc:spChg>
        <pc:picChg chg="add mod ord">
          <ac:chgData name="" userId="" providerId="" clId="Web-{95B2E852-5BDC-48C2-9171-9C08F07AC277}" dt="2020-10-29T17:19:16.499" v="7" actId="1076"/>
          <ac:picMkLst>
            <pc:docMk/>
            <pc:sldMk cId="2972424013" sldId="262"/>
            <ac:picMk id="3" creationId="{178DBEFD-E90D-49F1-9C81-7255C48A269F}"/>
          </ac:picMkLst>
        </pc:picChg>
      </pc:sldChg>
    </pc:docChg>
  </pc:docChgLst>
  <pc:docChgLst>
    <pc:chgData name="Ashley Coyle" userId="S::coylea@kerndhs.com::b925ca5e-cd46-4334-9973-c505fd8b0dbd" providerId="AD" clId="Web-{1F250CEF-7142-45D7-855A-86788187258E}"/>
    <pc:docChg chg="modSld">
      <pc:chgData name="Ashley Coyle" userId="S::coylea@kerndhs.com::b925ca5e-cd46-4334-9973-c505fd8b0dbd" providerId="AD" clId="Web-{1F250CEF-7142-45D7-855A-86788187258E}" dt="2021-02-19T18:19:00.394" v="11" actId="20577"/>
      <pc:docMkLst>
        <pc:docMk/>
      </pc:docMkLst>
      <pc:sldChg chg="modSp">
        <pc:chgData name="Ashley Coyle" userId="S::coylea@kerndhs.com::b925ca5e-cd46-4334-9973-c505fd8b0dbd" providerId="AD" clId="Web-{1F250CEF-7142-45D7-855A-86788187258E}" dt="2021-02-19T18:19:00.394" v="11" actId="20577"/>
        <pc:sldMkLst>
          <pc:docMk/>
          <pc:sldMk cId="2282853445" sldId="263"/>
        </pc:sldMkLst>
        <pc:spChg chg="mod">
          <ac:chgData name="Ashley Coyle" userId="S::coylea@kerndhs.com::b925ca5e-cd46-4334-9973-c505fd8b0dbd" providerId="AD" clId="Web-{1F250CEF-7142-45D7-855A-86788187258E}" dt="2021-02-19T18:19:00.394" v="11" actId="20577"/>
          <ac:spMkLst>
            <pc:docMk/>
            <pc:sldMk cId="2282853445" sldId="263"/>
            <ac:spMk id="4" creationId="{48F18797-905E-4BD8-98D6-5C0A05EC07C7}"/>
          </ac:spMkLst>
        </pc:spChg>
      </pc:sldChg>
    </pc:docChg>
  </pc:docChgLst>
  <pc:docChgLst>
    <pc:chgData clId="Web-{3A53B37C-622B-4E75-AA91-10BD370DCCD7}"/>
    <pc:docChg chg="modSld">
      <pc:chgData name="" userId="" providerId="" clId="Web-{3A53B37C-622B-4E75-AA91-10BD370DCCD7}" dt="2020-11-16T17:39:25.610" v="170"/>
      <pc:docMkLst>
        <pc:docMk/>
      </pc:docMkLst>
      <pc:sldChg chg="modNotes">
        <pc:chgData name="" userId="" providerId="" clId="Web-{3A53B37C-622B-4E75-AA91-10BD370DCCD7}" dt="2020-11-16T17:39:25.610" v="170"/>
        <pc:sldMkLst>
          <pc:docMk/>
          <pc:sldMk cId="2399972379" sldId="258"/>
        </pc:sldMkLst>
      </pc:sldChg>
      <pc:sldChg chg="modNotes">
        <pc:chgData name="" userId="" providerId="" clId="Web-{3A53B37C-622B-4E75-AA91-10BD370DCCD7}" dt="2020-11-16T17:37:53.701" v="93"/>
        <pc:sldMkLst>
          <pc:docMk/>
          <pc:sldMk cId="1627173812" sldId="261"/>
        </pc:sldMkLst>
      </pc:sldChg>
    </pc:docChg>
  </pc:docChgLst>
  <pc:docChgLst>
    <pc:chgData clId="Web-{B62ED7BF-F436-4D5C-A62B-FF612B9776CD}"/>
    <pc:docChg chg="modSld">
      <pc:chgData name="" userId="" providerId="" clId="Web-{B62ED7BF-F436-4D5C-A62B-FF612B9776CD}" dt="2021-01-22T18:29:25.265" v="67" actId="20577"/>
      <pc:docMkLst>
        <pc:docMk/>
      </pc:docMkLst>
      <pc:sldChg chg="addSp delSp modSp">
        <pc:chgData name="" userId="" providerId="" clId="Web-{B62ED7BF-F436-4D5C-A62B-FF612B9776CD}" dt="2021-01-22T18:29:25.265" v="67" actId="20577"/>
        <pc:sldMkLst>
          <pc:docMk/>
          <pc:sldMk cId="1627173812" sldId="261"/>
        </pc:sldMkLst>
        <pc:spChg chg="mod">
          <ac:chgData name="" userId="" providerId="" clId="Web-{B62ED7BF-F436-4D5C-A62B-FF612B9776CD}" dt="2021-01-22T18:29:20.936" v="66" actId="20577"/>
          <ac:spMkLst>
            <pc:docMk/>
            <pc:sldMk cId="1627173812" sldId="261"/>
            <ac:spMk id="3" creationId="{5FA1277A-A6BB-4530-9B7E-00E75C5E4BA9}"/>
          </ac:spMkLst>
        </pc:spChg>
        <pc:spChg chg="add del mod">
          <ac:chgData name="" userId="" providerId="" clId="Web-{B62ED7BF-F436-4D5C-A62B-FF612B9776CD}" dt="2021-01-22T18:19:12.749" v="39"/>
          <ac:spMkLst>
            <pc:docMk/>
            <pc:sldMk cId="1627173812" sldId="261"/>
            <ac:spMk id="4" creationId="{A3477BE1-3100-425A-A573-E87C372F6C74}"/>
          </ac:spMkLst>
        </pc:spChg>
        <pc:spChg chg="add mod">
          <ac:chgData name="" userId="" providerId="" clId="Web-{B62ED7BF-F436-4D5C-A62B-FF612B9776CD}" dt="2021-01-22T18:16:51.038" v="27" actId="1076"/>
          <ac:spMkLst>
            <pc:docMk/>
            <pc:sldMk cId="1627173812" sldId="261"/>
            <ac:spMk id="6" creationId="{11F2C8EC-F050-408F-91B9-8269C6B9F938}"/>
          </ac:spMkLst>
        </pc:spChg>
        <pc:spChg chg="mod">
          <ac:chgData name="" userId="" providerId="" clId="Web-{B62ED7BF-F436-4D5C-A62B-FF612B9776CD}" dt="2021-01-22T18:29:25.265" v="67" actId="20577"/>
          <ac:spMkLst>
            <pc:docMk/>
            <pc:sldMk cId="1627173812" sldId="261"/>
            <ac:spMk id="7" creationId="{3C7F8C73-97F2-430B-9E5A-CE2F89B35794}"/>
          </ac:spMkLst>
        </pc:spChg>
        <pc:picChg chg="mod">
          <ac:chgData name="" userId="" providerId="" clId="Web-{B62ED7BF-F436-4D5C-A62B-FF612B9776CD}" dt="2021-01-22T18:19:21.327" v="43" actId="1076"/>
          <ac:picMkLst>
            <pc:docMk/>
            <pc:sldMk cId="1627173812" sldId="261"/>
            <ac:picMk id="5" creationId="{AD37CC0D-37DA-4CDF-8F44-873D4AA7EC61}"/>
          </ac:picMkLst>
        </pc:picChg>
      </pc:sldChg>
    </pc:docChg>
  </pc:docChgLst>
  <pc:docChgLst>
    <pc:chgData name="Dominica Martinez" userId="S::martindo@kerndhs.com::5b0e2abf-ffec-469f-8b90-4539d4f9df24" providerId="AD" clId="Web-{B141D21C-22AD-455D-8F1C-79E08E582AF0}"/>
    <pc:docChg chg="modSld">
      <pc:chgData name="Dominica Martinez" userId="S::martindo@kerndhs.com::5b0e2abf-ffec-469f-8b90-4539d4f9df24" providerId="AD" clId="Web-{B141D21C-22AD-455D-8F1C-79E08E582AF0}" dt="2021-04-02T21:28:20.498" v="3"/>
      <pc:docMkLst>
        <pc:docMk/>
      </pc:docMkLst>
      <pc:sldChg chg="modNotes">
        <pc:chgData name="Dominica Martinez" userId="S::martindo@kerndhs.com::5b0e2abf-ffec-469f-8b90-4539d4f9df24" providerId="AD" clId="Web-{B141D21C-22AD-455D-8F1C-79E08E582AF0}" dt="2021-04-02T21:28:20.498" v="3"/>
        <pc:sldMkLst>
          <pc:docMk/>
          <pc:sldMk cId="1627173812" sldId="261"/>
        </pc:sldMkLst>
      </pc:sldChg>
    </pc:docChg>
  </pc:docChgLst>
  <pc:docChgLst>
    <pc:chgData name="Dominica Martinez" userId="S::martindo@kerndhs.com::5b0e2abf-ffec-469f-8b90-4539d4f9df24" providerId="AD" clId="Web-{447CDA82-09BF-45D6-BA88-C80683325B83}"/>
    <pc:docChg chg="modSld">
      <pc:chgData name="Dominica Martinez" userId="S::martindo@kerndhs.com::5b0e2abf-ffec-469f-8b90-4539d4f9df24" providerId="AD" clId="Web-{447CDA82-09BF-45D6-BA88-C80683325B83}" dt="2021-04-05T15:14:07.589" v="42" actId="1076"/>
      <pc:docMkLst>
        <pc:docMk/>
      </pc:docMkLst>
      <pc:sldChg chg="addSp modSp modMedia addAnim">
        <pc:chgData name="Dominica Martinez" userId="S::martindo@kerndhs.com::5b0e2abf-ffec-469f-8b90-4539d4f9df24" providerId="AD" clId="Web-{447CDA82-09BF-45D6-BA88-C80683325B83}" dt="2021-04-05T15:08:56.039" v="8" actId="1076"/>
        <pc:sldMkLst>
          <pc:docMk/>
          <pc:sldMk cId="109857222" sldId="256"/>
        </pc:sldMkLst>
        <pc:picChg chg="add mod">
          <ac:chgData name="Dominica Martinez" userId="S::martindo@kerndhs.com::5b0e2abf-ffec-469f-8b90-4539d4f9df24" providerId="AD" clId="Web-{447CDA82-09BF-45D6-BA88-C80683325B83}" dt="2021-04-05T15:08:56.039" v="8" actId="1076"/>
          <ac:picMkLst>
            <pc:docMk/>
            <pc:sldMk cId="109857222" sldId="256"/>
            <ac:picMk id="4" creationId="{2537A7B8-F27C-4850-BFCA-8F55C90559CF}"/>
          </ac:picMkLst>
        </pc:picChg>
      </pc:sldChg>
      <pc:sldChg chg="addSp modSp modMedia addAnim">
        <pc:chgData name="Dominica Martinez" userId="S::martindo@kerndhs.com::5b0e2abf-ffec-469f-8b90-4539d4f9df24" providerId="AD" clId="Web-{447CDA82-09BF-45D6-BA88-C80683325B83}" dt="2021-04-05T15:11:37.494" v="26" actId="1076"/>
        <pc:sldMkLst>
          <pc:docMk/>
          <pc:sldMk cId="2399972379" sldId="258"/>
        </pc:sldMkLst>
        <pc:picChg chg="add mod">
          <ac:chgData name="Dominica Martinez" userId="S::martindo@kerndhs.com::5b0e2abf-ffec-469f-8b90-4539d4f9df24" providerId="AD" clId="Web-{447CDA82-09BF-45D6-BA88-C80683325B83}" dt="2021-04-05T15:11:37.494" v="26" actId="1076"/>
          <ac:picMkLst>
            <pc:docMk/>
            <pc:sldMk cId="2399972379" sldId="258"/>
            <ac:picMk id="3" creationId="{51616D29-F104-4699-AF88-CDED1C619983}"/>
          </ac:picMkLst>
        </pc:picChg>
      </pc:sldChg>
      <pc:sldChg chg="addSp delSp modSp modMedia addAnim delAnim">
        <pc:chgData name="Dominica Martinez" userId="S::martindo@kerndhs.com::5b0e2abf-ffec-469f-8b90-4539d4f9df24" providerId="AD" clId="Web-{447CDA82-09BF-45D6-BA88-C80683325B83}" dt="2021-04-05T15:09:38.837" v="12" actId="1076"/>
        <pc:sldMkLst>
          <pc:docMk/>
          <pc:sldMk cId="3612959027" sldId="259"/>
        </pc:sldMkLst>
        <pc:picChg chg="add del mod">
          <ac:chgData name="Dominica Martinez" userId="S::martindo@kerndhs.com::5b0e2abf-ffec-469f-8b90-4539d4f9df24" providerId="AD" clId="Web-{447CDA82-09BF-45D6-BA88-C80683325B83}" dt="2021-04-05T15:09:13.555" v="9"/>
          <ac:picMkLst>
            <pc:docMk/>
            <pc:sldMk cId="3612959027" sldId="259"/>
            <ac:picMk id="3" creationId="{27486BE4-738F-4994-9CBC-F92A15FF71F5}"/>
          </ac:picMkLst>
        </pc:picChg>
        <pc:picChg chg="add mod">
          <ac:chgData name="Dominica Martinez" userId="S::martindo@kerndhs.com::5b0e2abf-ffec-469f-8b90-4539d4f9df24" providerId="AD" clId="Web-{447CDA82-09BF-45D6-BA88-C80683325B83}" dt="2021-04-05T15:09:38.837" v="12" actId="1076"/>
          <ac:picMkLst>
            <pc:docMk/>
            <pc:sldMk cId="3612959027" sldId="259"/>
            <ac:picMk id="5" creationId="{24BC792A-97DC-49F7-B7B4-A3CDBDFAC5E1}"/>
          </ac:picMkLst>
        </pc:picChg>
      </pc:sldChg>
      <pc:sldChg chg="addSp modSp modMedia addAnim">
        <pc:chgData name="Dominica Martinez" userId="S::martindo@kerndhs.com::5b0e2abf-ffec-469f-8b90-4539d4f9df24" providerId="AD" clId="Web-{447CDA82-09BF-45D6-BA88-C80683325B83}" dt="2021-04-05T15:11:08.259" v="23" actId="1076"/>
        <pc:sldMkLst>
          <pc:docMk/>
          <pc:sldMk cId="1627173812" sldId="261"/>
        </pc:sldMkLst>
        <pc:picChg chg="add mod">
          <ac:chgData name="Dominica Martinez" userId="S::martindo@kerndhs.com::5b0e2abf-ffec-469f-8b90-4539d4f9df24" providerId="AD" clId="Web-{447CDA82-09BF-45D6-BA88-C80683325B83}" dt="2021-04-05T15:11:08.259" v="23" actId="1076"/>
          <ac:picMkLst>
            <pc:docMk/>
            <pc:sldMk cId="1627173812" sldId="261"/>
            <ac:picMk id="4" creationId="{4AB081B1-1F66-46AA-9C46-1E0D1334DE10}"/>
          </ac:picMkLst>
        </pc:picChg>
      </pc:sldChg>
      <pc:sldChg chg="addSp modSp modMedia addAnim">
        <pc:chgData name="Dominica Martinez" userId="S::martindo@kerndhs.com::5b0e2abf-ffec-469f-8b90-4539d4f9df24" providerId="AD" clId="Web-{447CDA82-09BF-45D6-BA88-C80683325B83}" dt="2021-04-05T15:10:08.134" v="16" actId="1076"/>
        <pc:sldMkLst>
          <pc:docMk/>
          <pc:sldMk cId="2972424013" sldId="262"/>
        </pc:sldMkLst>
        <pc:picChg chg="add mod">
          <ac:chgData name="Dominica Martinez" userId="S::martindo@kerndhs.com::5b0e2abf-ffec-469f-8b90-4539d4f9df24" providerId="AD" clId="Web-{447CDA82-09BF-45D6-BA88-C80683325B83}" dt="2021-04-05T15:10:08.134" v="16" actId="1076"/>
          <ac:picMkLst>
            <pc:docMk/>
            <pc:sldMk cId="2972424013" sldId="262"/>
            <ac:picMk id="2" creationId="{5540CE88-BC20-459D-BFB9-D7CC4D78F058}"/>
          </ac:picMkLst>
        </pc:picChg>
      </pc:sldChg>
      <pc:sldChg chg="addSp modSp modMedia addAnim">
        <pc:chgData name="Dominica Martinez" userId="S::martindo@kerndhs.com::5b0e2abf-ffec-469f-8b90-4539d4f9df24" providerId="AD" clId="Web-{447CDA82-09BF-45D6-BA88-C80683325B83}" dt="2021-04-05T15:10:44.775" v="20" actId="1076"/>
        <pc:sldMkLst>
          <pc:docMk/>
          <pc:sldMk cId="2282853445" sldId="263"/>
        </pc:sldMkLst>
        <pc:picChg chg="add mod">
          <ac:chgData name="Dominica Martinez" userId="S::martindo@kerndhs.com::5b0e2abf-ffec-469f-8b90-4539d4f9df24" providerId="AD" clId="Web-{447CDA82-09BF-45D6-BA88-C80683325B83}" dt="2021-04-05T15:10:44.775" v="20" actId="1076"/>
          <ac:picMkLst>
            <pc:docMk/>
            <pc:sldMk cId="2282853445" sldId="263"/>
            <ac:picMk id="5" creationId="{0AE6A322-2AF7-4523-937E-90F0D997EA22}"/>
          </ac:picMkLst>
        </pc:picChg>
      </pc:sldChg>
      <pc:sldChg chg="addSp modSp modMedia addAnim">
        <pc:chgData name="Dominica Martinez" userId="S::martindo@kerndhs.com::5b0e2abf-ffec-469f-8b90-4539d4f9df24" providerId="AD" clId="Web-{447CDA82-09BF-45D6-BA88-C80683325B83}" dt="2021-04-05T15:13:19.526" v="35" actId="1076"/>
        <pc:sldMkLst>
          <pc:docMk/>
          <pc:sldMk cId="2005841257" sldId="264"/>
        </pc:sldMkLst>
        <pc:picChg chg="add mod">
          <ac:chgData name="Dominica Martinez" userId="S::martindo@kerndhs.com::5b0e2abf-ffec-469f-8b90-4539d4f9df24" providerId="AD" clId="Web-{447CDA82-09BF-45D6-BA88-C80683325B83}" dt="2021-04-05T15:13:19.526" v="35" actId="1076"/>
          <ac:picMkLst>
            <pc:docMk/>
            <pc:sldMk cId="2005841257" sldId="264"/>
            <ac:picMk id="4" creationId="{5A3345CA-BA4A-4D86-820B-F30C11D0EFD2}"/>
          </ac:picMkLst>
        </pc:picChg>
      </pc:sldChg>
      <pc:sldChg chg="addSp modSp modMedia addAnim">
        <pc:chgData name="Dominica Martinez" userId="S::martindo@kerndhs.com::5b0e2abf-ffec-469f-8b90-4539d4f9df24" providerId="AD" clId="Web-{447CDA82-09BF-45D6-BA88-C80683325B83}" dt="2021-04-05T15:12:40.948" v="32"/>
        <pc:sldMkLst>
          <pc:docMk/>
          <pc:sldMk cId="1757004141" sldId="265"/>
        </pc:sldMkLst>
        <pc:picChg chg="add mod">
          <ac:chgData name="Dominica Martinez" userId="S::martindo@kerndhs.com::5b0e2abf-ffec-469f-8b90-4539d4f9df24" providerId="AD" clId="Web-{447CDA82-09BF-45D6-BA88-C80683325B83}" dt="2021-04-05T15:12:40.948" v="32"/>
          <ac:picMkLst>
            <pc:docMk/>
            <pc:sldMk cId="1757004141" sldId="265"/>
            <ac:picMk id="4" creationId="{87477C59-F7F2-4F29-AE79-10C738E15DFA}"/>
          </ac:picMkLst>
        </pc:picChg>
      </pc:sldChg>
      <pc:sldChg chg="addSp modSp modMedia addAnim">
        <pc:chgData name="Dominica Martinez" userId="S::martindo@kerndhs.com::5b0e2abf-ffec-469f-8b90-4539d4f9df24" providerId="AD" clId="Web-{447CDA82-09BF-45D6-BA88-C80683325B83}" dt="2021-04-05T15:12:02.760" v="29" actId="1076"/>
        <pc:sldMkLst>
          <pc:docMk/>
          <pc:sldMk cId="864392247" sldId="266"/>
        </pc:sldMkLst>
        <pc:picChg chg="add mod">
          <ac:chgData name="Dominica Martinez" userId="S::martindo@kerndhs.com::5b0e2abf-ffec-469f-8b90-4539d4f9df24" providerId="AD" clId="Web-{447CDA82-09BF-45D6-BA88-C80683325B83}" dt="2021-04-05T15:12:02.760" v="29" actId="1076"/>
          <ac:picMkLst>
            <pc:docMk/>
            <pc:sldMk cId="864392247" sldId="266"/>
            <ac:picMk id="3" creationId="{5C6071D5-0F7D-4E4B-8D88-26C3A8AA086D}"/>
          </ac:picMkLst>
        </pc:picChg>
      </pc:sldChg>
      <pc:sldChg chg="addSp delSp modSp modMedia addAnim delAnim">
        <pc:chgData name="Dominica Martinez" userId="S::martindo@kerndhs.com::5b0e2abf-ffec-469f-8b90-4539d4f9df24" providerId="AD" clId="Web-{447CDA82-09BF-45D6-BA88-C80683325B83}" dt="2021-04-05T15:14:07.589" v="42" actId="1076"/>
        <pc:sldMkLst>
          <pc:docMk/>
          <pc:sldMk cId="2563240718" sldId="268"/>
        </pc:sldMkLst>
        <pc:picChg chg="add del mod">
          <ac:chgData name="Dominica Martinez" userId="S::martindo@kerndhs.com::5b0e2abf-ffec-469f-8b90-4539d4f9df24" providerId="AD" clId="Web-{447CDA82-09BF-45D6-BA88-C80683325B83}" dt="2021-04-05T15:13:50.324" v="39"/>
          <ac:picMkLst>
            <pc:docMk/>
            <pc:sldMk cId="2563240718" sldId="268"/>
            <ac:picMk id="2" creationId="{A6DEDD45-9453-4661-82DF-C212DE15DC07}"/>
          </ac:picMkLst>
        </pc:picChg>
        <pc:picChg chg="add mod">
          <ac:chgData name="Dominica Martinez" userId="S::martindo@kerndhs.com::5b0e2abf-ffec-469f-8b90-4539d4f9df24" providerId="AD" clId="Web-{447CDA82-09BF-45D6-BA88-C80683325B83}" dt="2021-04-05T15:14:07.589" v="42" actId="1076"/>
          <ac:picMkLst>
            <pc:docMk/>
            <pc:sldMk cId="2563240718" sldId="268"/>
            <ac:picMk id="4" creationId="{869A0495-98A8-455C-9151-C0613B5C43C6}"/>
          </ac:picMkLst>
        </pc:picChg>
      </pc:sldChg>
    </pc:docChg>
  </pc:docChgLst>
  <pc:docChgLst>
    <pc:chgData clId="Web-{05C4C760-5907-4158-843F-B3D5CF001BC8}"/>
    <pc:docChg chg="">
      <pc:chgData name="" userId="" providerId="" clId="Web-{05C4C760-5907-4158-843F-B3D5CF001BC8}" dt="2020-12-02T23:36:48.234" v="1"/>
      <pc:docMkLst>
        <pc:docMk/>
      </pc:docMkLst>
      <pc:sldChg chg="addCm">
        <pc:chgData name="" userId="" providerId="" clId="Web-{05C4C760-5907-4158-843F-B3D5CF001BC8}" dt="2020-12-02T23:30:45.041" v="0"/>
        <pc:sldMkLst>
          <pc:docMk/>
          <pc:sldMk cId="3612959027" sldId="259"/>
        </pc:sldMkLst>
      </pc:sldChg>
      <pc:sldChg chg="addCm">
        <pc:chgData name="" userId="" providerId="" clId="Web-{05C4C760-5907-4158-843F-B3D5CF001BC8}" dt="2020-12-02T23:36:48.234" v="1"/>
        <pc:sldMkLst>
          <pc:docMk/>
          <pc:sldMk cId="2005841257" sldId="264"/>
        </pc:sldMkLst>
      </pc:sldChg>
    </pc:docChg>
  </pc:docChgLst>
  <pc:docChgLst>
    <pc:chgData clId="Web-{9DEE3111-CB0A-47B0-821C-EC7966845A73}"/>
    <pc:docChg chg="modSld">
      <pc:chgData name="" userId="" providerId="" clId="Web-{9DEE3111-CB0A-47B0-821C-EC7966845A73}" dt="2021-01-23T00:38:25.477" v="79" actId="1076"/>
      <pc:docMkLst>
        <pc:docMk/>
      </pc:docMkLst>
      <pc:sldChg chg="modSp">
        <pc:chgData name="" userId="" providerId="" clId="Web-{9DEE3111-CB0A-47B0-821C-EC7966845A73}" dt="2021-01-23T00:38:25.477" v="79" actId="1076"/>
        <pc:sldMkLst>
          <pc:docMk/>
          <pc:sldMk cId="2972424013" sldId="262"/>
        </pc:sldMkLst>
        <pc:spChg chg="mod">
          <ac:chgData name="" userId="" providerId="" clId="Web-{9DEE3111-CB0A-47B0-821C-EC7966845A73}" dt="2021-01-23T00:38:25.477" v="79" actId="1076"/>
          <ac:spMkLst>
            <pc:docMk/>
            <pc:sldMk cId="2972424013" sldId="262"/>
            <ac:spMk id="5" creationId="{7ED212A2-D6EE-46BC-B810-12FC28C92B7B}"/>
          </ac:spMkLst>
        </pc:spChg>
      </pc:sldChg>
      <pc:sldChg chg="modSp">
        <pc:chgData name="" userId="" providerId="" clId="Web-{9DEE3111-CB0A-47B0-821C-EC7966845A73}" dt="2021-01-23T00:14:28.818" v="4" actId="20577"/>
        <pc:sldMkLst>
          <pc:docMk/>
          <pc:sldMk cId="864392247" sldId="266"/>
        </pc:sldMkLst>
        <pc:spChg chg="mod">
          <ac:chgData name="" userId="" providerId="" clId="Web-{9DEE3111-CB0A-47B0-821C-EC7966845A73}" dt="2021-01-23T00:14:28.818" v="4" actId="20577"/>
          <ac:spMkLst>
            <pc:docMk/>
            <pc:sldMk cId="864392247" sldId="266"/>
            <ac:spMk id="2" creationId="{4930F2B0-F331-4449-AE65-A9D0086B569F}"/>
          </ac:spMkLst>
        </pc:spChg>
      </pc:sldChg>
      <pc:sldChg chg="addSp delSp modSp">
        <pc:chgData name="" userId="" providerId="" clId="Web-{9DEE3111-CB0A-47B0-821C-EC7966845A73}" dt="2021-01-23T00:35:32.711" v="71" actId="20577"/>
        <pc:sldMkLst>
          <pc:docMk/>
          <pc:sldMk cId="2563240718" sldId="268"/>
        </pc:sldMkLst>
        <pc:spChg chg="del mod">
          <ac:chgData name="" userId="" providerId="" clId="Web-{9DEE3111-CB0A-47B0-821C-EC7966845A73}" dt="2021-01-23T00:21:15.904" v="53"/>
          <ac:spMkLst>
            <pc:docMk/>
            <pc:sldMk cId="2563240718" sldId="268"/>
            <ac:spMk id="2" creationId="{7C6C638C-0AEA-4BD9-9527-2EEC7AB45F10}"/>
          </ac:spMkLst>
        </pc:spChg>
        <pc:spChg chg="mod">
          <ac:chgData name="" userId="" providerId="" clId="Web-{9DEE3111-CB0A-47B0-821C-EC7966845A73}" dt="2021-01-23T00:20:20.836" v="36" actId="1076"/>
          <ac:spMkLst>
            <pc:docMk/>
            <pc:sldMk cId="2563240718" sldId="268"/>
            <ac:spMk id="3" creationId="{9895764B-56C7-49A1-A4A1-C03D71074C86}"/>
          </ac:spMkLst>
        </pc:spChg>
        <pc:spChg chg="mod">
          <ac:chgData name="" userId="" providerId="" clId="Web-{9DEE3111-CB0A-47B0-821C-EC7966845A73}" dt="2021-01-23T00:18:44.030" v="10" actId="1076"/>
          <ac:spMkLst>
            <pc:docMk/>
            <pc:sldMk cId="2563240718" sldId="268"/>
            <ac:spMk id="4" creationId="{48F18797-905E-4BD8-98D6-5C0A05EC07C7}"/>
          </ac:spMkLst>
        </pc:spChg>
        <pc:spChg chg="add mod">
          <ac:chgData name="" userId="" providerId="" clId="Web-{9DEE3111-CB0A-47B0-821C-EC7966845A73}" dt="2021-01-23T00:21:54.079" v="67" actId="1076"/>
          <ac:spMkLst>
            <pc:docMk/>
            <pc:sldMk cId="2563240718" sldId="268"/>
            <ac:spMk id="7" creationId="{35B5809C-C720-410E-8CC9-99F83A43D54F}"/>
          </ac:spMkLst>
        </pc:spChg>
        <pc:spChg chg="add del">
          <ac:chgData name="" userId="" providerId="" clId="Web-{9DEE3111-CB0A-47B0-821C-EC7966845A73}" dt="2021-01-23T00:20:40.713" v="44"/>
          <ac:spMkLst>
            <pc:docMk/>
            <pc:sldMk cId="2563240718" sldId="268"/>
            <ac:spMk id="8" creationId="{FA95380D-DC67-4409-962F-2A0E67CECBAB}"/>
          </ac:spMkLst>
        </pc:spChg>
        <pc:spChg chg="del">
          <ac:chgData name="" userId="" providerId="" clId="Web-{9DEE3111-CB0A-47B0-821C-EC7966845A73}" dt="2021-01-23T00:19:33.847" v="24"/>
          <ac:spMkLst>
            <pc:docMk/>
            <pc:sldMk cId="2563240718" sldId="268"/>
            <ac:spMk id="10" creationId="{F05FE467-0718-44BD-AD4C-7FC27C706BBA}"/>
          </ac:spMkLst>
        </pc:spChg>
        <pc:spChg chg="add mod">
          <ac:chgData name="" userId="" providerId="" clId="Web-{9DEE3111-CB0A-47B0-821C-EC7966845A73}" dt="2021-01-23T00:35:32.711" v="71" actId="20577"/>
          <ac:spMkLst>
            <pc:docMk/>
            <pc:sldMk cId="2563240718" sldId="268"/>
            <ac:spMk id="12" creationId="{2A7C5B5D-47D2-48B1-A939-E8978637976C}"/>
          </ac:spMkLst>
        </pc:spChg>
        <pc:spChg chg="add del mod">
          <ac:chgData name="" userId="" providerId="" clId="Web-{9DEE3111-CB0A-47B0-821C-EC7966845A73}" dt="2021-01-23T00:21:24.264" v="57"/>
          <ac:spMkLst>
            <pc:docMk/>
            <pc:sldMk cId="2563240718" sldId="268"/>
            <ac:spMk id="14" creationId="{E75996EE-298D-4BDC-99D4-3E378E76E091}"/>
          </ac:spMkLst>
        </pc:spChg>
        <pc:picChg chg="del">
          <ac:chgData name="" userId="" providerId="" clId="Web-{9DEE3111-CB0A-47B0-821C-EC7966845A73}" dt="2021-01-23T00:16:49.425" v="5"/>
          <ac:picMkLst>
            <pc:docMk/>
            <pc:sldMk cId="2563240718" sldId="268"/>
            <ac:picMk id="5" creationId="{AF9A0348-5017-462C-8750-F74B5C3B7118}"/>
          </ac:picMkLst>
        </pc:picChg>
        <pc:picChg chg="mod">
          <ac:chgData name="" userId="" providerId="" clId="Web-{9DEE3111-CB0A-47B0-821C-EC7966845A73}" dt="2021-01-23T00:21:59.986" v="70" actId="1076"/>
          <ac:picMkLst>
            <pc:docMk/>
            <pc:sldMk cId="2563240718" sldId="268"/>
            <ac:picMk id="6" creationId="{1FBD5669-48FE-4B05-A96B-4C50DE968247}"/>
          </ac:picMkLst>
        </pc:picChg>
      </pc:sldChg>
    </pc:docChg>
  </pc:docChgLst>
  <pc:docChgLst>
    <pc:chgData clId="Web-{39E31588-4B2D-4EFB-8E57-B04A979E9A67}"/>
    <pc:docChg chg="modSld">
      <pc:chgData name="" userId="" providerId="" clId="Web-{39E31588-4B2D-4EFB-8E57-B04A979E9A67}" dt="2020-11-16T16:16:23.650" v="95"/>
      <pc:docMkLst>
        <pc:docMk/>
      </pc:docMkLst>
      <pc:sldChg chg="modSp modNotes">
        <pc:chgData name="" userId="" providerId="" clId="Web-{39E31588-4B2D-4EFB-8E57-B04A979E9A67}" dt="2020-11-16T16:16:11.899" v="90" actId="20577"/>
        <pc:sldMkLst>
          <pc:docMk/>
          <pc:sldMk cId="109857222" sldId="256"/>
        </pc:sldMkLst>
        <pc:spChg chg="mod">
          <ac:chgData name="" userId="" providerId="" clId="Web-{39E31588-4B2D-4EFB-8E57-B04A979E9A67}" dt="2020-11-16T16:16:11.899" v="90" actId="20577"/>
          <ac:spMkLst>
            <pc:docMk/>
            <pc:sldMk cId="109857222" sldId="256"/>
            <ac:spMk id="2" creationId="{00000000-0000-0000-0000-000000000000}"/>
          </ac:spMkLst>
        </pc:spChg>
      </pc:sldChg>
      <pc:sldChg chg="modNotes">
        <pc:chgData name="" userId="" providerId="" clId="Web-{39E31588-4B2D-4EFB-8E57-B04A979E9A67}" dt="2020-11-16T16:16:23.650" v="95"/>
        <pc:sldMkLst>
          <pc:docMk/>
          <pc:sldMk cId="2282853445" sldId="263"/>
        </pc:sldMkLst>
      </pc:sldChg>
    </pc:docChg>
  </pc:docChgLst>
  <pc:docChgLst>
    <pc:chgData clId="Web-{87D3D767-F150-4BBC-9F79-821EE1E10CEF}"/>
    <pc:docChg chg="modSld">
      <pc:chgData name="" userId="" providerId="" clId="Web-{87D3D767-F150-4BBC-9F79-821EE1E10CEF}" dt="2021-01-14T18:48:07.717" v="58"/>
      <pc:docMkLst>
        <pc:docMk/>
      </pc:docMkLst>
      <pc:sldChg chg="modNotes">
        <pc:chgData name="" userId="" providerId="" clId="Web-{87D3D767-F150-4BBC-9F79-821EE1E10CEF}" dt="2021-01-14T18:48:07.717" v="58"/>
        <pc:sldMkLst>
          <pc:docMk/>
          <pc:sldMk cId="109857222" sldId="256"/>
        </pc:sldMkLst>
      </pc:sldChg>
    </pc:docChg>
  </pc:docChgLst>
  <pc:docChgLst>
    <pc:chgData clId="Web-{416680F0-2923-4E17-A23D-5F07B7BA2E9B}"/>
    <pc:docChg chg="modSld">
      <pc:chgData name="" userId="" providerId="" clId="Web-{416680F0-2923-4E17-A23D-5F07B7BA2E9B}" dt="2021-01-14T20:25:14.225" v="40"/>
      <pc:docMkLst>
        <pc:docMk/>
      </pc:docMkLst>
      <pc:sldChg chg="modNotes">
        <pc:chgData name="" userId="" providerId="" clId="Web-{416680F0-2923-4E17-A23D-5F07B7BA2E9B}" dt="2021-01-14T20:03:27.289" v="5"/>
        <pc:sldMkLst>
          <pc:docMk/>
          <pc:sldMk cId="109857222" sldId="256"/>
        </pc:sldMkLst>
      </pc:sldChg>
      <pc:sldChg chg="modSp modNotes">
        <pc:chgData name="" userId="" providerId="" clId="Web-{416680F0-2923-4E17-A23D-5F07B7BA2E9B}" dt="2021-01-14T20:25:14.225" v="40"/>
        <pc:sldMkLst>
          <pc:docMk/>
          <pc:sldMk cId="3612959027" sldId="259"/>
        </pc:sldMkLst>
        <pc:spChg chg="mod">
          <ac:chgData name="" userId="" providerId="" clId="Web-{416680F0-2923-4E17-A23D-5F07B7BA2E9B}" dt="2021-01-14T20:06:33.244" v="14" actId="20577"/>
          <ac:spMkLst>
            <pc:docMk/>
            <pc:sldMk cId="3612959027" sldId="259"/>
            <ac:spMk id="2" creationId="{C47D6A90-B447-4A32-A17C-480DBBCC536D}"/>
          </ac:spMkLst>
        </pc:spChg>
      </pc:sldChg>
    </pc:docChg>
  </pc:docChgLst>
  <pc:docChgLst>
    <pc:chgData clId="Web-{56BA3749-A772-4485-B5AF-0406AD6CB4CE}"/>
    <pc:docChg chg="modSld">
      <pc:chgData name="" userId="" providerId="" clId="Web-{56BA3749-A772-4485-B5AF-0406AD6CB4CE}" dt="2021-01-22T19:47:33.010" v="19"/>
      <pc:docMkLst>
        <pc:docMk/>
      </pc:docMkLst>
      <pc:sldChg chg="modNotes">
        <pc:chgData name="" userId="" providerId="" clId="Web-{56BA3749-A772-4485-B5AF-0406AD6CB4CE}" dt="2021-01-22T19:47:33.010" v="19"/>
        <pc:sldMkLst>
          <pc:docMk/>
          <pc:sldMk cId="175700414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328A1-9D9F-4E86-8E19-8B0D8486D0A2}" type="datetimeFigureOut">
              <a:rPr lang="en-US"/>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2D47F-9D2E-4EB5-BA3C-56DE3DC2BE01}" type="slidenum">
              <a:rPr lang="en-US"/>
              <a:t>‹#›</a:t>
            </a:fld>
            <a:endParaRPr lang="en-US"/>
          </a:p>
        </p:txBody>
      </p:sp>
    </p:spTree>
    <p:extLst>
      <p:ext uri="{BB962C8B-B14F-4D97-AF65-F5344CB8AC3E}">
        <p14:creationId xmlns:p14="http://schemas.microsoft.com/office/powerpoint/2010/main" val="32744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my name is Dominica and today we will be discussing credit. This video will explain what credit is... the importance of your credit report... and the importance of your credit score.</a:t>
            </a:r>
          </a:p>
          <a:p>
            <a:endParaRPr lang="en-US"/>
          </a:p>
          <a:p>
            <a:r>
              <a:rPr lang="en-US" dirty="0"/>
              <a:t>This presentation is for information purposes only, this is not legal advice. You should always contact a lawyer for legal questions. Greater Bakersfield Legal Assistance (GBLA) can be reached at (661) 325-5943. </a:t>
            </a:r>
            <a:endParaRPr lang="en-US" dirty="0">
              <a:cs typeface="Calibri"/>
            </a:endParaRPr>
          </a:p>
        </p:txBody>
      </p:sp>
      <p:sp>
        <p:nvSpPr>
          <p:cNvPr id="4" name="Slide Number Placeholder 3"/>
          <p:cNvSpPr>
            <a:spLocks noGrp="1"/>
          </p:cNvSpPr>
          <p:nvPr>
            <p:ph type="sldNum" sz="quarter" idx="5"/>
          </p:nvPr>
        </p:nvSpPr>
        <p:spPr/>
        <p:txBody>
          <a:bodyPr/>
          <a:lstStyle/>
          <a:p>
            <a:fld id="{CB52D47F-9D2E-4EB5-BA3C-56DE3DC2BE01}" type="slidenum">
              <a:rPr lang="en-US"/>
              <a:t>1</a:t>
            </a:fld>
            <a:endParaRPr lang="en-US"/>
          </a:p>
        </p:txBody>
      </p:sp>
    </p:spTree>
    <p:extLst>
      <p:ext uri="{BB962C8B-B14F-4D97-AF65-F5344CB8AC3E}">
        <p14:creationId xmlns:p14="http://schemas.microsoft.com/office/powerpoint/2010/main" val="125105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summarize this presentation, we reviewed why credit is important, the difference between your credit report and credit score, and the different types of credit available.  For more information on credit you can visit the Federal Trade Commission link listed above.</a:t>
            </a:r>
          </a:p>
        </p:txBody>
      </p:sp>
      <p:sp>
        <p:nvSpPr>
          <p:cNvPr id="4" name="Slide Number Placeholder 3"/>
          <p:cNvSpPr>
            <a:spLocks noGrp="1"/>
          </p:cNvSpPr>
          <p:nvPr>
            <p:ph type="sldNum" sz="quarter" idx="5"/>
          </p:nvPr>
        </p:nvSpPr>
        <p:spPr/>
        <p:txBody>
          <a:bodyPr/>
          <a:lstStyle/>
          <a:p>
            <a:fld id="{CB52D47F-9D2E-4EB5-BA3C-56DE3DC2BE01}" type="slidenum">
              <a:rPr lang="en-US"/>
              <a:t>10</a:t>
            </a:fld>
            <a:endParaRPr lang="en-US"/>
          </a:p>
        </p:txBody>
      </p:sp>
    </p:spTree>
    <p:extLst>
      <p:ext uri="{BB962C8B-B14F-4D97-AF65-F5344CB8AC3E}">
        <p14:creationId xmlns:p14="http://schemas.microsoft.com/office/powerpoint/2010/main" val="254823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will discuss what credit is and why it is important? </a:t>
            </a:r>
          </a:p>
          <a:p>
            <a:endParaRPr lang="en-US"/>
          </a:p>
          <a:p>
            <a:r>
              <a:rPr lang="en-US"/>
              <a:t>Credit is borrowed money you agreed to pay back, usually with interest. </a:t>
            </a:r>
            <a:endParaRPr lang="en-US">
              <a:cs typeface="Calibri" panose="020F0502020204030204"/>
            </a:endParaRPr>
          </a:p>
          <a:p>
            <a:endParaRPr lang="en-US"/>
          </a:p>
          <a:p>
            <a:r>
              <a:rPr lang="en-US"/>
              <a:t>Credit is important when renting an apartment, buying a home, refinancing student loans, getting a credit card, and applying for a job. Having good credit is necessary and important to ensure you'll qualify for loans when you need them. </a:t>
            </a:r>
            <a:endParaRPr lang="en-US">
              <a:cs typeface="Calibri"/>
            </a:endParaRPr>
          </a:p>
          <a:p>
            <a:endParaRPr lang="en-US">
              <a:cs typeface="Calibri"/>
            </a:endParaRPr>
          </a:p>
          <a:p>
            <a:r>
              <a:rPr lang="en-US">
                <a:cs typeface="Calibri"/>
              </a:rPr>
              <a:t>There are 3 credit reporting agencies. Equifax, Transunion, and Experian. You are entitled to a free copy of your credit report annually from all three credit reporting agencies.</a:t>
            </a:r>
          </a:p>
        </p:txBody>
      </p:sp>
      <p:sp>
        <p:nvSpPr>
          <p:cNvPr id="4" name="Slide Number Placeholder 3"/>
          <p:cNvSpPr>
            <a:spLocks noGrp="1"/>
          </p:cNvSpPr>
          <p:nvPr>
            <p:ph type="sldNum" sz="quarter" idx="5"/>
          </p:nvPr>
        </p:nvSpPr>
        <p:spPr/>
        <p:txBody>
          <a:bodyPr/>
          <a:lstStyle/>
          <a:p>
            <a:fld id="{CB52D47F-9D2E-4EB5-BA3C-56DE3DC2BE01}" type="slidenum">
              <a:rPr lang="en-US"/>
              <a:t>2</a:t>
            </a:fld>
            <a:endParaRPr lang="en-US"/>
          </a:p>
        </p:txBody>
      </p:sp>
    </p:spTree>
    <p:extLst>
      <p:ext uri="{BB962C8B-B14F-4D97-AF65-F5344CB8AC3E}">
        <p14:creationId xmlns:p14="http://schemas.microsoft.com/office/powerpoint/2010/main" val="347700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request your credit report using the Annual Credit Report Request Form attached here or</a:t>
            </a:r>
            <a:r>
              <a:rPr lang="en-US"/>
              <a:t> you can request a copy of your credit report online. Follow the link to complete the online request. Please</a:t>
            </a:r>
            <a:r>
              <a:rPr lang="en-US">
                <a:cs typeface="Calibri"/>
              </a:rPr>
              <a:t> keep in mind, your credit report does not include your credit score. </a:t>
            </a:r>
          </a:p>
        </p:txBody>
      </p:sp>
      <p:sp>
        <p:nvSpPr>
          <p:cNvPr id="4" name="Slide Number Placeholder 3"/>
          <p:cNvSpPr>
            <a:spLocks noGrp="1"/>
          </p:cNvSpPr>
          <p:nvPr>
            <p:ph type="sldNum" sz="quarter" idx="5"/>
          </p:nvPr>
        </p:nvSpPr>
        <p:spPr/>
        <p:txBody>
          <a:bodyPr/>
          <a:lstStyle/>
          <a:p>
            <a:fld id="{CB52D47F-9D2E-4EB5-BA3C-56DE3DC2BE01}" type="slidenum">
              <a:rPr lang="en-US"/>
              <a:t>3</a:t>
            </a:fld>
            <a:endParaRPr lang="en-US"/>
          </a:p>
        </p:txBody>
      </p:sp>
    </p:spTree>
    <p:extLst>
      <p:ext uri="{BB962C8B-B14F-4D97-AF65-F5344CB8AC3E}">
        <p14:creationId xmlns:p14="http://schemas.microsoft.com/office/powerpoint/2010/main" val="113781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the difference between your credit report and credit score?</a:t>
            </a:r>
          </a:p>
          <a:p>
            <a:endParaRPr lang="en-US"/>
          </a:p>
          <a:p>
            <a:r>
              <a:rPr lang="en-US"/>
              <a:t>A credit report is a summary of how you handle credit accounts. </a:t>
            </a:r>
            <a:r>
              <a:rPr lang="en-US">
                <a:cs typeface="Calibri"/>
              </a:rPr>
              <a:t>Your credit report includes a comprehensive list of your lines of credit, includes how often you pay outstanding balances, includes negative information such as repossessions or bankruptcies, includes public record wage attachments, judgments, and cosigned loans. Again, your credit report does not include your credit score.</a:t>
            </a:r>
          </a:p>
          <a:p>
            <a:endParaRPr lang="en-US">
              <a:cs typeface="Calibri"/>
            </a:endParaRPr>
          </a:p>
          <a:p>
            <a:r>
              <a:rPr lang="en-US" dirty="0">
                <a:cs typeface="Calibri"/>
              </a:rPr>
              <a:t>A credit score is a number generated by using your credit report. </a:t>
            </a:r>
            <a:r>
              <a:rPr lang="en-US" dirty="0"/>
              <a:t>Lenders use your credit score to evaluate how safe or risky you are as a customer. </a:t>
            </a:r>
            <a:r>
              <a:rPr lang="en-US" dirty="0">
                <a:cs typeface="Calibri"/>
              </a:rPr>
              <a:t> Lenders also use credit scores to determine who qualifies for a loan, the amount of interest on a loan, and credit limit. </a:t>
            </a:r>
            <a:r>
              <a:rPr lang="en-US"/>
              <a:t>Your credit score is determined by your payment history, how much credit you use, credit inquires, your credit age, and the types of credit you use.</a:t>
            </a:r>
            <a:endParaRPr lang="en-US">
              <a:cs typeface="Calibri"/>
            </a:endParaRPr>
          </a:p>
        </p:txBody>
      </p:sp>
      <p:sp>
        <p:nvSpPr>
          <p:cNvPr id="4" name="Slide Number Placeholder 3"/>
          <p:cNvSpPr>
            <a:spLocks noGrp="1"/>
          </p:cNvSpPr>
          <p:nvPr>
            <p:ph type="sldNum" sz="quarter" idx="5"/>
          </p:nvPr>
        </p:nvSpPr>
        <p:spPr/>
        <p:txBody>
          <a:bodyPr/>
          <a:lstStyle/>
          <a:p>
            <a:fld id="{CB52D47F-9D2E-4EB5-BA3C-56DE3DC2BE01}" type="slidenum">
              <a:rPr lang="en-US"/>
              <a:t>4</a:t>
            </a:fld>
            <a:endParaRPr lang="en-US"/>
          </a:p>
        </p:txBody>
      </p:sp>
    </p:spTree>
    <p:extLst>
      <p:ext uri="{BB962C8B-B14F-4D97-AF65-F5344CB8AC3E}">
        <p14:creationId xmlns:p14="http://schemas.microsoft.com/office/powerpoint/2010/main" val="122094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 is on your credit report because it will affect your credit score. Having negative information on your credit report such as evictions, bankruptcies, judgements, and liens, collections, or past due utilities, such as PG&amp;E, gas, phone, or water bill can hinder you from being approved to rent an apartment. Many landlords and rental agencies may disqualify you if you have negative information on your credit report.</a:t>
            </a:r>
          </a:p>
          <a:p>
            <a:endParaRPr lang="en-US"/>
          </a:p>
          <a:p>
            <a:r>
              <a:rPr lang="en-US" dirty="0"/>
              <a:t>FSP can assist with one credit check when applying for an apartment. Therefore, it is important to ask a rental agency or potential landlord what range of credit score is needed to be approved. By doing this you can get an idea of your eligibility and likeliness of being approved. For more house searching tips you can review the "House Search" video.</a:t>
            </a:r>
            <a:endParaRPr lang="en-US" dirty="0">
              <a:cs typeface="Calibri"/>
            </a:endParaRPr>
          </a:p>
        </p:txBody>
      </p:sp>
      <p:sp>
        <p:nvSpPr>
          <p:cNvPr id="4" name="Slide Number Placeholder 3"/>
          <p:cNvSpPr>
            <a:spLocks noGrp="1"/>
          </p:cNvSpPr>
          <p:nvPr>
            <p:ph type="sldNum" sz="quarter" idx="5"/>
          </p:nvPr>
        </p:nvSpPr>
        <p:spPr/>
        <p:txBody>
          <a:bodyPr/>
          <a:lstStyle/>
          <a:p>
            <a:fld id="{CB52D47F-9D2E-4EB5-BA3C-56DE3DC2BE01}" type="slidenum">
              <a:rPr lang="en-US"/>
              <a:t>5</a:t>
            </a:fld>
            <a:endParaRPr lang="en-US"/>
          </a:p>
        </p:txBody>
      </p:sp>
    </p:spTree>
    <p:extLst>
      <p:ext uri="{BB962C8B-B14F-4D97-AF65-F5344CB8AC3E}">
        <p14:creationId xmlns:p14="http://schemas.microsoft.com/office/powerpoint/2010/main" val="138897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it is important to take the time and verify your personal information to review the accuracy of your credit report because your credit score is a reflection of your credit report. It is important to verify your name, social security number, your birthday, and both current and previous addresses and employers.</a:t>
            </a:r>
          </a:p>
          <a:p>
            <a:endParaRPr lang="en-US"/>
          </a:p>
          <a:p>
            <a:r>
              <a:rPr lang="en-US"/>
              <a:t>You can monitor your credit score for free through Credit Karma. You should monitor your credit for accuracy, because being aware of your credit report and credit score can help prevent identity theft because Credit Karma allows you to dispute any charges not made by you.</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B52D47F-9D2E-4EB5-BA3C-56DE3DC2BE01}" type="slidenum">
              <a:rPr lang="en-US"/>
              <a:t>6</a:t>
            </a:fld>
            <a:endParaRPr lang="en-US"/>
          </a:p>
        </p:txBody>
      </p:sp>
    </p:spTree>
    <p:extLst>
      <p:ext uri="{BB962C8B-B14F-4D97-AF65-F5344CB8AC3E}">
        <p14:creationId xmlns:p14="http://schemas.microsoft.com/office/powerpoint/2010/main" val="41509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dispute an error on your credit report please follow the attached link which includes an informational video.</a:t>
            </a:r>
          </a:p>
        </p:txBody>
      </p:sp>
      <p:sp>
        <p:nvSpPr>
          <p:cNvPr id="4" name="Slide Number Placeholder 3"/>
          <p:cNvSpPr>
            <a:spLocks noGrp="1"/>
          </p:cNvSpPr>
          <p:nvPr>
            <p:ph type="sldNum" sz="quarter" idx="5"/>
          </p:nvPr>
        </p:nvSpPr>
        <p:spPr/>
        <p:txBody>
          <a:bodyPr/>
          <a:lstStyle/>
          <a:p>
            <a:fld id="{CB52D47F-9D2E-4EB5-BA3C-56DE3DC2BE01}" type="slidenum">
              <a:rPr lang="en-US"/>
              <a:t>7</a:t>
            </a:fld>
            <a:endParaRPr lang="en-US"/>
          </a:p>
        </p:txBody>
      </p:sp>
    </p:spTree>
    <p:extLst>
      <p:ext uri="{BB962C8B-B14F-4D97-AF65-F5344CB8AC3E}">
        <p14:creationId xmlns:p14="http://schemas.microsoft.com/office/powerpoint/2010/main" val="172837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credit.  </a:t>
            </a:r>
          </a:p>
          <a:p>
            <a:endParaRPr lang="en-US"/>
          </a:p>
          <a:p>
            <a:r>
              <a:rPr lang="en-US" dirty="0"/>
              <a:t>There is Revolving Credit, which is credit given with a limit you can spend up to, and you are expected to pay towards the balance each month. </a:t>
            </a:r>
            <a:endParaRPr lang="en-US" dirty="0">
              <a:cs typeface="Calibri" panose="020F0502020204030204"/>
            </a:endParaRPr>
          </a:p>
          <a:p>
            <a:endParaRPr lang="en-US" dirty="0"/>
          </a:p>
          <a:p>
            <a:r>
              <a:rPr lang="en-US" dirty="0"/>
              <a:t>Charge Credit is credit given with no pre-set spending limit, but you need to pay the total balance in full each month.</a:t>
            </a:r>
            <a:endParaRPr lang="en-US" dirty="0">
              <a:cs typeface="Calibri"/>
            </a:endParaRPr>
          </a:p>
          <a:p>
            <a:endParaRPr lang="en-US">
              <a:cs typeface="Calibri"/>
            </a:endParaRPr>
          </a:p>
          <a:p>
            <a:r>
              <a:rPr lang="en-US" dirty="0">
                <a:cs typeface="Calibri"/>
              </a:rPr>
              <a:t>So lets look at an example when using revolving credit verses charge credit. If you spend $2,000 at Target with a revolving credit card, then you can make monthly payments until your total charge is paid in full. If you spend $2,000 at Target with a charge credit card, then you are expected to pay the total $2,000 balance by your next billing cycle. So it is important to be aware of the type of credit cards you use.</a:t>
            </a:r>
            <a:endParaRPr lang="en-US" dirty="0"/>
          </a:p>
          <a:p>
            <a:endParaRPr lang="en-US"/>
          </a:p>
          <a:p>
            <a:r>
              <a:rPr lang="en-US" dirty="0"/>
              <a:t>Service Credit is credit for services such as a cell phone bill,  an electricity bill, and a gym bill, but all of these do not all report to credit agencies </a:t>
            </a:r>
            <a:endParaRPr lang="en-US" dirty="0">
              <a:cs typeface="Calibri"/>
            </a:endParaRPr>
          </a:p>
          <a:p>
            <a:endParaRPr lang="en-US" dirty="0"/>
          </a:p>
          <a:p>
            <a:r>
              <a:rPr lang="en-US" dirty="0"/>
              <a:t>And finally we have Installment Credit, which are payments set for a period of time for a specific amount of money, for example a car loan or a mortgage loan.</a:t>
            </a:r>
            <a:endParaRPr lang="en-US" dirty="0">
              <a:cs typeface="Calibri"/>
            </a:endParaRPr>
          </a:p>
        </p:txBody>
      </p:sp>
      <p:sp>
        <p:nvSpPr>
          <p:cNvPr id="4" name="Slide Number Placeholder 3"/>
          <p:cNvSpPr>
            <a:spLocks noGrp="1"/>
          </p:cNvSpPr>
          <p:nvPr>
            <p:ph type="sldNum" sz="quarter" idx="5"/>
          </p:nvPr>
        </p:nvSpPr>
        <p:spPr/>
        <p:txBody>
          <a:bodyPr/>
          <a:lstStyle/>
          <a:p>
            <a:fld id="{CB52D47F-9D2E-4EB5-BA3C-56DE3DC2BE01}" type="slidenum">
              <a:rPr lang="en-US"/>
              <a:t>8</a:t>
            </a:fld>
            <a:endParaRPr lang="en-US"/>
          </a:p>
        </p:txBody>
      </p:sp>
    </p:spTree>
    <p:extLst>
      <p:ext uri="{BB962C8B-B14F-4D97-AF65-F5344CB8AC3E}">
        <p14:creationId xmlns:p14="http://schemas.microsoft.com/office/powerpoint/2010/main" val="173241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Tips to improve your credit. </a:t>
            </a:r>
          </a:p>
          <a:p>
            <a:endParaRPr lang="en-US">
              <a:cs typeface="Calibri"/>
            </a:endParaRPr>
          </a:p>
          <a:p>
            <a:r>
              <a:rPr lang="en-US">
                <a:cs typeface="Calibri"/>
              </a:rPr>
              <a:t>Always pay bills on time, </a:t>
            </a:r>
            <a:r>
              <a:rPr lang="en-US"/>
              <a:t>maintain low balances on credit cards</a:t>
            </a:r>
            <a:r>
              <a:rPr lang="en-US">
                <a:cs typeface="Calibri"/>
              </a:rPr>
              <a:t>, pay credit card bills in full each month, monitor your credit report to ensure accuracy, avoid too many credit inquires, protect your finances by keeping your records in order, and always watch for fraud or scams. </a:t>
            </a:r>
          </a:p>
        </p:txBody>
      </p:sp>
      <p:sp>
        <p:nvSpPr>
          <p:cNvPr id="4" name="Slide Number Placeholder 3"/>
          <p:cNvSpPr>
            <a:spLocks noGrp="1"/>
          </p:cNvSpPr>
          <p:nvPr>
            <p:ph type="sldNum" sz="quarter" idx="5"/>
          </p:nvPr>
        </p:nvSpPr>
        <p:spPr/>
        <p:txBody>
          <a:bodyPr/>
          <a:lstStyle/>
          <a:p>
            <a:fld id="{CB52D47F-9D2E-4EB5-BA3C-56DE3DC2BE01}" type="slidenum">
              <a:rPr lang="en-US"/>
              <a:t>9</a:t>
            </a:fld>
            <a:endParaRPr lang="en-US"/>
          </a:p>
        </p:txBody>
      </p:sp>
    </p:spTree>
    <p:extLst>
      <p:ext uri="{BB962C8B-B14F-4D97-AF65-F5344CB8AC3E}">
        <p14:creationId xmlns:p14="http://schemas.microsoft.com/office/powerpoint/2010/main" val="141367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consumer.ftc.gov/topics/credit-and-loans" TargetMode="External"/><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annualcreditreport.com/index.action" TargetMode="Externa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m4a"/><Relationship Id="rId7" Type="http://schemas.openxmlformats.org/officeDocument/2006/relationships/image" Target="../media/image8.jpeg"/><Relationship Id="rId2" Type="http://schemas.microsoft.com/office/2007/relationships/media" Target="../media/media7.m4a"/><Relationship Id="rId1" Type="http://schemas.openxmlformats.org/officeDocument/2006/relationships/video" Target="https://www.youtube.com/embed/MzteNX5w1vA?feature=oembed" TargetMode="External"/><Relationship Id="rId6" Type="http://schemas.openxmlformats.org/officeDocument/2006/relationships/hyperlink" Target="https://www.consumerfinance.gov/ask-cfpb/how-do-i-dispute-an-error-on-my-credit-report-en-314/#:~:text=If%20you%20identify%20an%20error,documents%20that%20support%20your%20dispute" TargetMode="Externa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a:solidFill>
                  <a:srgbClr val="FFFFFF"/>
                </a:solidFill>
              </a:rPr>
              <a:t>WHAT IS CREDIT</a:t>
            </a:r>
            <a:r>
              <a:rPr lang="en-US" sz="4800" kern="1200">
                <a:solidFill>
                  <a:srgbClr val="FFFFFF"/>
                </a:solidFill>
                <a:latin typeface="+mj-lt"/>
                <a:ea typeface="+mj-ea"/>
                <a:cs typeface="+mj-cs"/>
              </a:rPr>
              <a:t>?</a:t>
            </a:r>
          </a:p>
        </p:txBody>
      </p:sp>
      <p:pic>
        <p:nvPicPr>
          <p:cNvPr id="33" name="Graphic 6" descr="Credit card">
            <a:extLst>
              <a:ext uri="{FF2B5EF4-FFF2-40B4-BE49-F238E27FC236}">
                <a16:creationId xmlns:a16="http://schemas.microsoft.com/office/drawing/2014/main" id="{E1928BB0-562B-4DEA-957B-7EA44D2EC3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490196" y="492573"/>
            <a:ext cx="5880796" cy="5880796"/>
          </a:xfrm>
          <a:prstGeom prst="rect">
            <a:avLst/>
          </a:prstGeom>
        </p:spPr>
      </p:pic>
      <p:sp>
        <p:nvSpPr>
          <p:cNvPr id="3" name="TextBox 2">
            <a:extLst>
              <a:ext uri="{FF2B5EF4-FFF2-40B4-BE49-F238E27FC236}">
                <a16:creationId xmlns:a16="http://schemas.microsoft.com/office/drawing/2014/main" id="{550957EF-89E0-4787-9923-EDE08851366A}"/>
              </a:ext>
            </a:extLst>
          </p:cNvPr>
          <p:cNvSpPr txBox="1"/>
          <p:nvPr/>
        </p:nvSpPr>
        <p:spPr>
          <a:xfrm>
            <a:off x="5076825" y="5658037"/>
            <a:ext cx="67119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This presentation is for information purposes only, this is not legal advice. You should always contact a </a:t>
            </a:r>
            <a:r>
              <a:rPr lang="en-US" sz="1200">
                <a:ea typeface="+mn-lt"/>
                <a:cs typeface="+mn-lt"/>
              </a:rPr>
              <a:t>lawyer for legal questions. Greater Bakersfield Legal Assistance (GBLA) can be reached at (661) 325-5943 </a:t>
            </a:r>
            <a:endParaRPr lang="en-US" sz="1200"/>
          </a:p>
          <a:p>
            <a:pPr algn="l"/>
            <a:endParaRPr lang="en-US" sz="1200">
              <a:cs typeface="Calibri"/>
            </a:endParaRPr>
          </a:p>
        </p:txBody>
      </p:sp>
      <p:pic>
        <p:nvPicPr>
          <p:cNvPr id="4" name="Credit 1 (B)">
            <a:hlinkClick r:id="" action="ppaction://media"/>
            <a:extLst>
              <a:ext uri="{FF2B5EF4-FFF2-40B4-BE49-F238E27FC236}">
                <a16:creationId xmlns:a16="http://schemas.microsoft.com/office/drawing/2014/main" id="{2004CE06-A0F7-4944-909A-37A761EE5A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4437" y="6127750"/>
            <a:ext cx="730250" cy="73025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7D788E-2C1B-4EF4-8719-12613771F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C54E824-C0F4-480B-BC88-689F50C45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8DEA6A1-FC5C-4E6E-BBBF-7E472949B3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6AAAC3B-1954-46B7-BBAC-27DFF5B529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A5AD6500-BB62-4AAC-9D2F-C10DDC90CB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95764B-56C7-49A1-A4A1-C03D71074C86}"/>
              </a:ext>
            </a:extLst>
          </p:cNvPr>
          <p:cNvSpPr>
            <a:spLocks noGrp="1"/>
          </p:cNvSpPr>
          <p:nvPr>
            <p:ph sz="half" idx="1"/>
          </p:nvPr>
        </p:nvSpPr>
        <p:spPr>
          <a:xfrm>
            <a:off x="3800922" y="125665"/>
            <a:ext cx="3474621" cy="2780412"/>
          </a:xfrm>
        </p:spPr>
        <p:txBody>
          <a:bodyPr vert="horz" lIns="91440" tIns="45720" rIns="91440" bIns="45720" rtlCol="0" anchor="ctr">
            <a:normAutofit/>
          </a:bodyPr>
          <a:lstStyle/>
          <a:p>
            <a:pPr marL="0" indent="0">
              <a:buNone/>
            </a:pPr>
            <a:endParaRPr lang="en-US" sz="2000">
              <a:latin typeface="Calibri Light"/>
              <a:cs typeface="Calibri" panose="020F0502020204030204"/>
            </a:endParaRPr>
          </a:p>
          <a:p>
            <a:endParaRPr lang="en-US" sz="2000">
              <a:cs typeface="Calibri" panose="020F0502020204030204"/>
            </a:endParaRPr>
          </a:p>
        </p:txBody>
      </p:sp>
      <p:pic>
        <p:nvPicPr>
          <p:cNvPr id="6" name="Picture 6">
            <a:extLst>
              <a:ext uri="{FF2B5EF4-FFF2-40B4-BE49-F238E27FC236}">
                <a16:creationId xmlns:a16="http://schemas.microsoft.com/office/drawing/2014/main" id="{1FBD5669-48FE-4B05-A96B-4C50DE968247}"/>
              </a:ext>
            </a:extLst>
          </p:cNvPr>
          <p:cNvPicPr>
            <a:picLocks noChangeAspect="1"/>
          </p:cNvPicPr>
          <p:nvPr/>
        </p:nvPicPr>
        <p:blipFill>
          <a:blip r:embed="rId5"/>
          <a:stretch>
            <a:fillRect/>
          </a:stretch>
        </p:blipFill>
        <p:spPr>
          <a:xfrm>
            <a:off x="182515" y="3507959"/>
            <a:ext cx="6921555" cy="3064089"/>
          </a:xfrm>
          <a:prstGeom prst="rect">
            <a:avLst/>
          </a:prstGeom>
        </p:spPr>
      </p:pic>
      <p:sp>
        <p:nvSpPr>
          <p:cNvPr id="7" name="TextBox 6">
            <a:extLst>
              <a:ext uri="{FF2B5EF4-FFF2-40B4-BE49-F238E27FC236}">
                <a16:creationId xmlns:a16="http://schemas.microsoft.com/office/drawing/2014/main" id="{35B5809C-C720-410E-8CC9-99F83A43D54F}"/>
              </a:ext>
            </a:extLst>
          </p:cNvPr>
          <p:cNvSpPr txBox="1"/>
          <p:nvPr/>
        </p:nvSpPr>
        <p:spPr>
          <a:xfrm>
            <a:off x="3666566" y="385482"/>
            <a:ext cx="4069975"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solidFill>
                  <a:srgbClr val="FF0000"/>
                </a:solidFill>
                <a:latin typeface="Calibri Light"/>
                <a:cs typeface="Calibri Light"/>
                <a:hlinkClick r:id="rId6"/>
              </a:rPr>
              <a:t>https://www.consumer.ftc.gov/topics/credit-and-loans</a:t>
            </a:r>
            <a:r>
              <a:rPr lang="en-US" sz="3500">
                <a:solidFill>
                  <a:srgbClr val="FF0000"/>
                </a:solidFill>
                <a:latin typeface="Calibri Light"/>
                <a:cs typeface="Calibri Light"/>
              </a:rPr>
              <a:t> </a:t>
            </a:r>
            <a:endParaRPr lang="en-US" sz="3500">
              <a:latin typeface="Calibri Light"/>
              <a:cs typeface="Calibri Light"/>
            </a:endParaRPr>
          </a:p>
        </p:txBody>
      </p:sp>
      <p:sp>
        <p:nvSpPr>
          <p:cNvPr id="12" name="TextBox 11">
            <a:extLst>
              <a:ext uri="{FF2B5EF4-FFF2-40B4-BE49-F238E27FC236}">
                <a16:creationId xmlns:a16="http://schemas.microsoft.com/office/drawing/2014/main" id="{2A7C5B5D-47D2-48B1-A939-E8978637976C}"/>
              </a:ext>
            </a:extLst>
          </p:cNvPr>
          <p:cNvSpPr txBox="1"/>
          <p:nvPr/>
        </p:nvSpPr>
        <p:spPr>
          <a:xfrm>
            <a:off x="8018126" y="2844456"/>
            <a:ext cx="42275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alibri Light"/>
              </a:rPr>
              <a:t>For more information on </a:t>
            </a:r>
            <a:endParaRPr lang="en-US" sz="4000">
              <a:latin typeface="Calibri Light"/>
              <a:cs typeface="Calibri" panose="020F0502020204030204"/>
            </a:endParaRPr>
          </a:p>
          <a:p>
            <a:pPr algn="ctr"/>
            <a:r>
              <a:rPr lang="en-US" sz="4000">
                <a:latin typeface="Calibri Light"/>
              </a:rPr>
              <a:t>credit, you can visit the website above.</a:t>
            </a:r>
            <a:endParaRPr lang="en-US" sz="4000">
              <a:cs typeface="Calibri" panose="020F0502020204030204"/>
            </a:endParaRPr>
          </a:p>
        </p:txBody>
      </p:sp>
      <p:pic>
        <p:nvPicPr>
          <p:cNvPr id="5" name="Credit Slide 10 (C)">
            <a:hlinkClick r:id="" action="ppaction://media"/>
            <a:extLst>
              <a:ext uri="{FF2B5EF4-FFF2-40B4-BE49-F238E27FC236}">
                <a16:creationId xmlns:a16="http://schemas.microsoft.com/office/drawing/2014/main" id="{CE9BEC28-D173-4CA7-9D1A-9DF22BFABB4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8640" y="6049122"/>
            <a:ext cx="730250" cy="730250"/>
          </a:xfrm>
          <a:prstGeom prst="rect">
            <a:avLst/>
          </a:prstGeom>
        </p:spPr>
      </p:pic>
    </p:spTree>
    <p:extLst>
      <p:ext uri="{BB962C8B-B14F-4D97-AF65-F5344CB8AC3E}">
        <p14:creationId xmlns:p14="http://schemas.microsoft.com/office/powerpoint/2010/main" val="25632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D6A90-B447-4A32-A17C-480DBBCC536D}"/>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chemeClr val="bg1"/>
                </a:solidFill>
              </a:rPr>
              <a:t>WHAT IS CREDIT AND WHY IS IT IMPORTANT?</a:t>
            </a:r>
            <a:endParaRPr lang="en-US" kern="1200">
              <a:solidFill>
                <a:schemeClr val="bg1"/>
              </a:solidFill>
              <a:latin typeface="+mj-lt"/>
              <a:cs typeface="Calibri Light"/>
            </a:endParaRPr>
          </a:p>
        </p:txBody>
      </p:sp>
      <p:sp>
        <p:nvSpPr>
          <p:cNvPr id="6" name="Content Placeholder 5">
            <a:extLst>
              <a:ext uri="{FF2B5EF4-FFF2-40B4-BE49-F238E27FC236}">
                <a16:creationId xmlns:a16="http://schemas.microsoft.com/office/drawing/2014/main" id="{057E42E4-C5FB-43FF-921B-B5F71531CB41}"/>
              </a:ext>
            </a:extLst>
          </p:cNvPr>
          <p:cNvSpPr>
            <a:spLocks noGrp="1"/>
          </p:cNvSpPr>
          <p:nvPr>
            <p:ph idx="1"/>
          </p:nvPr>
        </p:nvSpPr>
        <p:spPr>
          <a:xfrm>
            <a:off x="7546848" y="2516777"/>
            <a:ext cx="3803904" cy="4138877"/>
          </a:xfrm>
        </p:spPr>
        <p:txBody>
          <a:bodyPr vert="horz" lIns="91440" tIns="45720" rIns="91440" bIns="45720" rtlCol="0" anchor="ctr">
            <a:normAutofit/>
          </a:bodyPr>
          <a:lstStyle/>
          <a:p>
            <a:pPr marL="0" indent="0">
              <a:buNone/>
            </a:pPr>
            <a:r>
              <a:rPr lang="en-US" sz="2200" b="1" cap="small">
                <a:latin typeface="Calibri Light"/>
                <a:cs typeface="Calibri Light"/>
              </a:rPr>
              <a:t>Credit is Borrowed money you agree to pay back</a:t>
            </a:r>
            <a:endParaRPr lang="en-US" sz="2200">
              <a:latin typeface="Calibri Light"/>
              <a:cs typeface="Calibri Light"/>
            </a:endParaRPr>
          </a:p>
          <a:p>
            <a:pPr marL="0" indent="0">
              <a:buNone/>
            </a:pPr>
            <a:endParaRPr lang="en-US" sz="2200" b="1" cap="small">
              <a:latin typeface="Calibri Light"/>
              <a:cs typeface="Calibri Light"/>
            </a:endParaRPr>
          </a:p>
          <a:p>
            <a:r>
              <a:rPr lang="en-US" sz="2200">
                <a:latin typeface="Calibri Light"/>
                <a:cs typeface="Calibri Light"/>
              </a:rPr>
              <a:t>There are 3 credit reporting agencies: </a:t>
            </a:r>
            <a:r>
              <a:rPr lang="en-US" sz="2200" b="1">
                <a:latin typeface="Calibri Light"/>
                <a:cs typeface="Calibri Light"/>
              </a:rPr>
              <a:t>Equifax, Transunion, and Experian. </a:t>
            </a:r>
            <a:endParaRPr lang="en-US" sz="2200">
              <a:latin typeface="Calibri Light"/>
              <a:cs typeface="Calibri Light"/>
            </a:endParaRPr>
          </a:p>
          <a:p>
            <a:r>
              <a:rPr lang="en-US" sz="2200">
                <a:latin typeface="Calibri Light"/>
                <a:ea typeface="+mn-lt"/>
                <a:cs typeface="+mn-lt"/>
              </a:rPr>
              <a:t>Agencies provide consumers with 1 free copy of their credit report annually.</a:t>
            </a:r>
            <a:endParaRPr lang="en-US" sz="2200" b="1">
              <a:latin typeface="Calibri Light"/>
              <a:ea typeface="+mn-lt"/>
              <a:cs typeface="+mn-lt"/>
            </a:endParaRPr>
          </a:p>
          <a:p>
            <a:endParaRPr lang="en-US" sz="2200">
              <a:cs typeface="Calibri" panose="020F0502020204030204"/>
            </a:endParaRPr>
          </a:p>
        </p:txBody>
      </p:sp>
      <p:sp>
        <p:nvSpPr>
          <p:cNvPr id="7" name="TextBox 6">
            <a:extLst>
              <a:ext uri="{FF2B5EF4-FFF2-40B4-BE49-F238E27FC236}">
                <a16:creationId xmlns:a16="http://schemas.microsoft.com/office/drawing/2014/main" id="{D4B263D2-D528-4A6F-B1E5-B78CEF6627D4}"/>
              </a:ext>
            </a:extLst>
          </p:cNvPr>
          <p:cNvSpPr txBox="1"/>
          <p:nvPr/>
        </p:nvSpPr>
        <p:spPr>
          <a:xfrm>
            <a:off x="8451604" y="1412489"/>
            <a:ext cx="3197701" cy="436384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a:latin typeface="Calibri Light"/>
              <a:cs typeface="Calibri Light"/>
            </a:endParaRPr>
          </a:p>
          <a:p>
            <a:pPr indent="-228600">
              <a:lnSpc>
                <a:spcPct val="90000"/>
              </a:lnSpc>
              <a:spcAft>
                <a:spcPts val="600"/>
              </a:spcAft>
              <a:buFont typeface="Arial" panose="020B0604020202020204" pitchFamily="34" charset="0"/>
              <a:buChar char="•"/>
            </a:pPr>
            <a:endParaRPr lang="en-US" sz="2000">
              <a:latin typeface="Calibri Light"/>
              <a:cs typeface="Calibri Light"/>
            </a:endParaRPr>
          </a:p>
          <a:p>
            <a:pPr indent="-228600">
              <a:lnSpc>
                <a:spcPct val="90000"/>
              </a:lnSpc>
              <a:spcAft>
                <a:spcPts val="600"/>
              </a:spcAft>
              <a:buFont typeface="Arial" panose="020B0604020202020204" pitchFamily="34" charset="0"/>
              <a:buChar char="•"/>
            </a:pPr>
            <a:endParaRPr lang="en-US" sz="2000"/>
          </a:p>
        </p:txBody>
      </p:sp>
      <p:pic>
        <p:nvPicPr>
          <p:cNvPr id="4" name="Picture 4">
            <a:extLst>
              <a:ext uri="{FF2B5EF4-FFF2-40B4-BE49-F238E27FC236}">
                <a16:creationId xmlns:a16="http://schemas.microsoft.com/office/drawing/2014/main" id="{6B980D47-4A65-4C85-9184-2819C71597BA}"/>
              </a:ext>
            </a:extLst>
          </p:cNvPr>
          <p:cNvPicPr>
            <a:picLocks noChangeAspect="1"/>
          </p:cNvPicPr>
          <p:nvPr/>
        </p:nvPicPr>
        <p:blipFill>
          <a:blip r:embed="rId5"/>
          <a:stretch>
            <a:fillRect/>
          </a:stretch>
        </p:blipFill>
        <p:spPr>
          <a:xfrm>
            <a:off x="347785" y="2471860"/>
            <a:ext cx="7119815" cy="3946280"/>
          </a:xfrm>
          <a:prstGeom prst="rect">
            <a:avLst/>
          </a:prstGeom>
        </p:spPr>
      </p:pic>
      <p:pic>
        <p:nvPicPr>
          <p:cNvPr id="5" name="Credit Slide 2">
            <a:hlinkClick r:id="" action="ppaction://media"/>
            <a:extLst>
              <a:ext uri="{FF2B5EF4-FFF2-40B4-BE49-F238E27FC236}">
                <a16:creationId xmlns:a16="http://schemas.microsoft.com/office/drawing/2014/main" id="{24BC792A-97DC-49F7-B7B4-A3CDBDFAC5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2948" y="6056119"/>
            <a:ext cx="730250" cy="730250"/>
          </a:xfrm>
          <a:prstGeom prst="rect">
            <a:avLst/>
          </a:prstGeom>
        </p:spPr>
      </p:pic>
    </p:spTree>
    <p:extLst>
      <p:ext uri="{BB962C8B-B14F-4D97-AF65-F5344CB8AC3E}">
        <p14:creationId xmlns:p14="http://schemas.microsoft.com/office/powerpoint/2010/main" val="361295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2E846E8-3CE6-4AC3-BA23-171811FD5F19}"/>
              </a:ext>
            </a:extLst>
          </p:cNvPr>
          <p:cNvSpPr txBox="1"/>
          <p:nvPr/>
        </p:nvSpPr>
        <p:spPr>
          <a:xfrm>
            <a:off x="6739465" y="637762"/>
            <a:ext cx="4305889" cy="370393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algn="ctr">
              <a:lnSpc>
                <a:spcPct val="90000"/>
              </a:lnSpc>
              <a:spcBef>
                <a:spcPct val="0"/>
              </a:spcBef>
              <a:spcAft>
                <a:spcPts val="600"/>
              </a:spcAft>
            </a:pPr>
            <a:r>
              <a:rPr lang="en-US" sz="6600">
                <a:latin typeface="+mj-lt"/>
                <a:ea typeface="+mj-ea"/>
                <a:cs typeface="Calibri Light"/>
              </a:rPr>
              <a:t>HOW TO REQUEST YOUR CREDIT REPORT</a:t>
            </a:r>
            <a:endParaRPr lang="en-US" sz="6600">
              <a:latin typeface="Calibri Light"/>
              <a:ea typeface="+mj-ea"/>
              <a:cs typeface="Calibri Light"/>
            </a:endParaRPr>
          </a:p>
        </p:txBody>
      </p:sp>
      <p:pic>
        <p:nvPicPr>
          <p:cNvPr id="3" name="Picture 3">
            <a:extLst>
              <a:ext uri="{FF2B5EF4-FFF2-40B4-BE49-F238E27FC236}">
                <a16:creationId xmlns:a16="http://schemas.microsoft.com/office/drawing/2014/main" id="{178DBEFD-E90D-49F1-9C81-7255C48A269F}"/>
              </a:ext>
            </a:extLst>
          </p:cNvPr>
          <p:cNvPicPr>
            <a:picLocks noChangeAspect="1"/>
          </p:cNvPicPr>
          <p:nvPr/>
        </p:nvPicPr>
        <p:blipFill rotWithShape="1">
          <a:blip r:embed="rId5"/>
          <a:srcRect r="177" b="1"/>
          <a:stretch/>
        </p:blipFill>
        <p:spPr>
          <a:xfrm>
            <a:off x="901546" y="637762"/>
            <a:ext cx="4284407" cy="5576770"/>
          </a:xfrm>
          <a:prstGeom prst="rect">
            <a:avLst/>
          </a:prstGeom>
        </p:spPr>
      </p:pic>
      <p:sp>
        <p:nvSpPr>
          <p:cNvPr id="5" name="TextBox 4">
            <a:extLst>
              <a:ext uri="{FF2B5EF4-FFF2-40B4-BE49-F238E27FC236}">
                <a16:creationId xmlns:a16="http://schemas.microsoft.com/office/drawing/2014/main" id="{7ED212A2-D6EE-46BC-B810-12FC28C92B7B}"/>
              </a:ext>
            </a:extLst>
          </p:cNvPr>
          <p:cNvSpPr txBox="1"/>
          <p:nvPr/>
        </p:nvSpPr>
        <p:spPr>
          <a:xfrm>
            <a:off x="6197084" y="4731196"/>
            <a:ext cx="589608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Light"/>
                <a:cs typeface="Calibri"/>
              </a:rPr>
              <a:t>You can also request your annual Credit Report online. </a:t>
            </a:r>
            <a:endParaRPr lang="en-US" sz="2800">
              <a:cs typeface="Calibri"/>
            </a:endParaRPr>
          </a:p>
          <a:p>
            <a:pPr algn="ctr"/>
            <a:r>
              <a:rPr lang="en-US" sz="2800">
                <a:latin typeface="Calibri Light"/>
                <a:cs typeface="Calibri"/>
                <a:hlinkClick r:id="rId6"/>
              </a:rPr>
              <a:t>https</a:t>
            </a:r>
            <a:r>
              <a:rPr lang="en-US" sz="2800">
                <a:latin typeface="Calibri Light"/>
                <a:ea typeface="+mn-lt"/>
                <a:cs typeface="+mn-lt"/>
                <a:hlinkClick r:id="rId6"/>
              </a:rPr>
              <a:t>://www.annualcreditreport.com/index.action</a:t>
            </a:r>
            <a:r>
              <a:rPr lang="en-US" sz="2800">
                <a:latin typeface="Calibri Light"/>
                <a:ea typeface="+mn-lt"/>
                <a:cs typeface="+mn-lt"/>
              </a:rPr>
              <a:t> </a:t>
            </a:r>
            <a:endParaRPr lang="en-US" sz="2800">
              <a:latin typeface="Calibri Light"/>
              <a:cs typeface="Calibri"/>
            </a:endParaRPr>
          </a:p>
        </p:txBody>
      </p:sp>
      <p:pic>
        <p:nvPicPr>
          <p:cNvPr id="2" name="Credit Slide 3">
            <a:hlinkClick r:id="" action="ppaction://media"/>
            <a:extLst>
              <a:ext uri="{FF2B5EF4-FFF2-40B4-BE49-F238E27FC236}">
                <a16:creationId xmlns:a16="http://schemas.microsoft.com/office/drawing/2014/main" id="{5540CE88-BC20-459D-BFB9-D7CC4D78F0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2241" y="6130460"/>
            <a:ext cx="730250" cy="730250"/>
          </a:xfrm>
          <a:prstGeom prst="rect">
            <a:avLst/>
          </a:prstGeom>
        </p:spPr>
      </p:pic>
    </p:spTree>
    <p:extLst>
      <p:ext uri="{BB962C8B-B14F-4D97-AF65-F5344CB8AC3E}">
        <p14:creationId xmlns:p14="http://schemas.microsoft.com/office/powerpoint/2010/main" val="29724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6C638C-0AEA-4BD9-9527-2EEC7AB45F10}"/>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cs typeface="Calibri Light"/>
              </a:rPr>
              <a:t>CREDIT REPORT VERSES CREDIT SCORE</a:t>
            </a:r>
          </a:p>
        </p:txBody>
      </p:sp>
      <p:sp>
        <p:nvSpPr>
          <p:cNvPr id="3" name="Content Placeholder 2">
            <a:extLst>
              <a:ext uri="{FF2B5EF4-FFF2-40B4-BE49-F238E27FC236}">
                <a16:creationId xmlns:a16="http://schemas.microsoft.com/office/drawing/2014/main" id="{9895764B-56C7-49A1-A4A1-C03D71074C86}"/>
              </a:ext>
            </a:extLst>
          </p:cNvPr>
          <p:cNvSpPr>
            <a:spLocks noGrp="1"/>
          </p:cNvSpPr>
          <p:nvPr>
            <p:ph sz="half" idx="1"/>
          </p:nvPr>
        </p:nvSpPr>
        <p:spPr>
          <a:xfrm>
            <a:off x="1476915" y="2888250"/>
            <a:ext cx="4297351" cy="3569377"/>
          </a:xfrm>
        </p:spPr>
        <p:txBody>
          <a:bodyPr vert="horz" lIns="91440" tIns="45720" rIns="91440" bIns="45720" rtlCol="0" anchor="t">
            <a:normAutofit fontScale="92500" lnSpcReduction="20000"/>
          </a:bodyPr>
          <a:lstStyle/>
          <a:p>
            <a:pPr marL="0" indent="0" algn="ctr">
              <a:buNone/>
            </a:pPr>
            <a:r>
              <a:rPr lang="en-US">
                <a:latin typeface="Calibri Light"/>
                <a:cs typeface="Calibri" panose="020F0502020204030204"/>
              </a:rPr>
              <a:t>Credit Report</a:t>
            </a:r>
          </a:p>
          <a:p>
            <a:r>
              <a:rPr lang="en-US" sz="2000">
                <a:latin typeface="Calibri Light"/>
                <a:cs typeface="Calibri" panose="020F0502020204030204"/>
              </a:rPr>
              <a:t>Is a comprehensive list of your lines of credit. </a:t>
            </a:r>
            <a:endParaRPr lang="en-US">
              <a:latin typeface="Calibri Light"/>
              <a:cs typeface="Calibri" panose="020F0502020204030204"/>
            </a:endParaRPr>
          </a:p>
          <a:p>
            <a:r>
              <a:rPr lang="en-US" sz="2000">
                <a:latin typeface="Calibri Light"/>
                <a:cs typeface="Calibri" panose="020F0502020204030204"/>
              </a:rPr>
              <a:t>Includes how diligently you paid off outstanding balances (payment history).</a:t>
            </a:r>
            <a:endParaRPr lang="en-US">
              <a:latin typeface="Calibri Light"/>
              <a:cs typeface="Calibri" panose="020F0502020204030204"/>
            </a:endParaRPr>
          </a:p>
          <a:p>
            <a:r>
              <a:rPr lang="en-US" sz="2000">
                <a:latin typeface="Calibri Light"/>
                <a:cs typeface="Calibri" panose="020F0502020204030204"/>
              </a:rPr>
              <a:t>Includes negative information such as repossessions or bankruptcies.</a:t>
            </a:r>
            <a:endParaRPr lang="en-US" sz="2000">
              <a:latin typeface="Calibri"/>
              <a:cs typeface="Calibri"/>
            </a:endParaRPr>
          </a:p>
          <a:p>
            <a:r>
              <a:rPr lang="en-US" sz="2000">
                <a:latin typeface="Calibri Light"/>
                <a:cs typeface="Calibri Light"/>
              </a:rPr>
              <a:t>Includes public record-wage attachments,  judgments, and cosigned loans.</a:t>
            </a:r>
          </a:p>
          <a:p>
            <a:r>
              <a:rPr lang="en-US" sz="2000">
                <a:latin typeface="Calibri Light"/>
                <a:cs typeface="Calibri" panose="020F0502020204030204"/>
              </a:rPr>
              <a:t>Does not include your credit score.</a:t>
            </a:r>
          </a:p>
          <a:p>
            <a:endParaRPr lang="en-US" sz="2000">
              <a:cs typeface="Calibri" panose="020F0502020204030204"/>
            </a:endParaRPr>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8F18797-905E-4BD8-98D6-5C0A05EC07C7}"/>
              </a:ext>
            </a:extLst>
          </p:cNvPr>
          <p:cNvSpPr>
            <a:spLocks noGrp="1"/>
          </p:cNvSpPr>
          <p:nvPr>
            <p:ph sz="half" idx="2"/>
          </p:nvPr>
        </p:nvSpPr>
        <p:spPr>
          <a:xfrm>
            <a:off x="6417731" y="2888250"/>
            <a:ext cx="4292594" cy="3569378"/>
          </a:xfrm>
        </p:spPr>
        <p:txBody>
          <a:bodyPr vert="horz" lIns="91440" tIns="45720" rIns="91440" bIns="45720" rtlCol="0" anchor="t">
            <a:normAutofit fontScale="92500" lnSpcReduction="20000"/>
          </a:bodyPr>
          <a:lstStyle/>
          <a:p>
            <a:pPr marL="0" indent="0" algn="ctr">
              <a:buNone/>
            </a:pPr>
            <a:r>
              <a:rPr lang="en-US">
                <a:latin typeface="Calibri Light"/>
                <a:cs typeface="Calibri" panose="020F0502020204030204"/>
              </a:rPr>
              <a:t>Credit Score</a:t>
            </a:r>
          </a:p>
          <a:p>
            <a:r>
              <a:rPr lang="en-US" sz="2000">
                <a:latin typeface="Calibri Light"/>
                <a:cs typeface="Calibri" panose="020F0502020204030204"/>
              </a:rPr>
              <a:t>Is a number generated by using your credit report.</a:t>
            </a:r>
          </a:p>
          <a:p>
            <a:r>
              <a:rPr lang="en-US" sz="2000">
                <a:latin typeface="Calibri Light"/>
                <a:cs typeface="Calibri" panose="020F0502020204030204"/>
              </a:rPr>
              <a:t>Lenders use your credit score to evaluate how safe or risky you are as a customer.</a:t>
            </a:r>
            <a:endParaRPr lang="en-US"/>
          </a:p>
          <a:p>
            <a:r>
              <a:rPr lang="en-US" sz="2000">
                <a:latin typeface="Calibri Light"/>
                <a:ea typeface="+mn-lt"/>
                <a:cs typeface="+mn-lt"/>
              </a:rPr>
              <a:t>Lenders use credit score to determine who qualifies for a loan, the amount of interest on a loan, and credit limit. </a:t>
            </a:r>
          </a:p>
          <a:p>
            <a:r>
              <a:rPr lang="en-US" sz="2000" dirty="0">
                <a:latin typeface="Calibri Light"/>
                <a:cs typeface="Calibri" panose="020F0502020204030204"/>
              </a:rPr>
              <a:t>Your credit score is determined by </a:t>
            </a:r>
            <a:r>
              <a:rPr lang="en-US" sz="2000">
                <a:latin typeface="Calibri Light"/>
                <a:cs typeface="Calibri" panose="020F0502020204030204"/>
              </a:rPr>
              <a:t>your  payment history, how much credit </a:t>
            </a:r>
            <a:r>
              <a:rPr lang="en-US" sz="2000" dirty="0">
                <a:latin typeface="Calibri Light"/>
                <a:cs typeface="Calibri" panose="020F0502020204030204"/>
              </a:rPr>
              <a:t>you use, credit inquires, your credit age, and the types of credit you use.</a:t>
            </a:r>
          </a:p>
        </p:txBody>
      </p:sp>
      <p:pic>
        <p:nvPicPr>
          <p:cNvPr id="6" name="Credit Slide 4">
            <a:hlinkClick r:id="" action="ppaction://media"/>
            <a:extLst>
              <a:ext uri="{FF2B5EF4-FFF2-40B4-BE49-F238E27FC236}">
                <a16:creationId xmlns:a16="http://schemas.microsoft.com/office/drawing/2014/main" id="{7C73A887-9FFC-4D49-A6AF-7E262AA038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0710" y="6040157"/>
            <a:ext cx="730250" cy="730250"/>
          </a:xfrm>
          <a:prstGeom prst="rect">
            <a:avLst/>
          </a:prstGeom>
        </p:spPr>
      </p:pic>
    </p:spTree>
    <p:extLst>
      <p:ext uri="{BB962C8B-B14F-4D97-AF65-F5344CB8AC3E}">
        <p14:creationId xmlns:p14="http://schemas.microsoft.com/office/powerpoint/2010/main" val="22828534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E558F-9D02-4893-8E80-1BFA3BC57796}"/>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algn="ctr"/>
            <a:r>
              <a:rPr lang="en-US" cap="small">
                <a:solidFill>
                  <a:schemeClr val="bg1"/>
                </a:solidFill>
              </a:rPr>
              <a:t>Know What’s on Your Credit Report and your Credit Score</a:t>
            </a:r>
            <a:endParaRPr lang="en-US">
              <a:solidFill>
                <a:schemeClr val="bg1"/>
              </a:solidFill>
              <a:cs typeface="Calibri Light" panose="020F0302020204030204"/>
            </a:endParaRPr>
          </a:p>
        </p:txBody>
      </p:sp>
      <p:sp>
        <p:nvSpPr>
          <p:cNvPr id="3" name="TextBox 2">
            <a:extLst>
              <a:ext uri="{FF2B5EF4-FFF2-40B4-BE49-F238E27FC236}">
                <a16:creationId xmlns:a16="http://schemas.microsoft.com/office/drawing/2014/main" id="{5FA1277A-A6BB-4530-9B7E-00E75C5E4BA9}"/>
              </a:ext>
            </a:extLst>
          </p:cNvPr>
          <p:cNvSpPr txBox="1"/>
          <p:nvPr/>
        </p:nvSpPr>
        <p:spPr>
          <a:xfrm>
            <a:off x="5544156" y="2282316"/>
            <a:ext cx="6500210" cy="40704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endParaRPr lang="en-US" sz="2800">
              <a:cs typeface="Calibri"/>
            </a:endParaRPr>
          </a:p>
          <a:p>
            <a:pPr>
              <a:lnSpc>
                <a:spcPct val="90000"/>
              </a:lnSpc>
              <a:spcAft>
                <a:spcPts val="600"/>
              </a:spcAft>
            </a:pPr>
            <a:r>
              <a:rPr lang="en-US" sz="2000">
                <a:latin typeface="Calibri Light"/>
                <a:cs typeface="Calibri Light"/>
              </a:rPr>
              <a:t>Having negative information on your credit report such as:</a:t>
            </a:r>
            <a:r>
              <a:rPr lang="en-US" sz="2400">
                <a:latin typeface="Calibri Light"/>
                <a:cs typeface="Calibri Light"/>
              </a:rPr>
              <a:t> </a:t>
            </a:r>
          </a:p>
          <a:p>
            <a:pPr indent="-228600">
              <a:lnSpc>
                <a:spcPct val="90000"/>
              </a:lnSpc>
              <a:spcAft>
                <a:spcPts val="600"/>
              </a:spcAft>
              <a:buFont typeface="Arial" panose="020B0604020202020204" pitchFamily="34" charset="0"/>
              <a:buChar char="•"/>
            </a:pPr>
            <a:r>
              <a:rPr lang="en-US">
                <a:latin typeface="Calibri Light"/>
                <a:cs typeface="Calibri Light"/>
              </a:rPr>
              <a:t>Evictions </a:t>
            </a:r>
          </a:p>
          <a:p>
            <a:pPr indent="-228600">
              <a:lnSpc>
                <a:spcPct val="90000"/>
              </a:lnSpc>
              <a:spcAft>
                <a:spcPts val="600"/>
              </a:spcAft>
              <a:buFont typeface="Arial" panose="020B0604020202020204" pitchFamily="34" charset="0"/>
              <a:buChar char="•"/>
            </a:pPr>
            <a:r>
              <a:rPr lang="en-US">
                <a:latin typeface="Calibri Light"/>
                <a:cs typeface="Calibri Light"/>
              </a:rPr>
              <a:t>Public Record (Bankruptcies, Judgement, &amp; Leins)</a:t>
            </a:r>
          </a:p>
          <a:p>
            <a:pPr indent="-228600">
              <a:lnSpc>
                <a:spcPct val="90000"/>
              </a:lnSpc>
              <a:spcAft>
                <a:spcPts val="600"/>
              </a:spcAft>
              <a:buFont typeface="Arial" panose="020B0604020202020204" pitchFamily="34" charset="0"/>
              <a:buChar char="•"/>
            </a:pPr>
            <a:r>
              <a:rPr lang="en-US">
                <a:latin typeface="Calibri Light"/>
                <a:cs typeface="Calibri Light"/>
              </a:rPr>
              <a:t>Collections</a:t>
            </a:r>
          </a:p>
          <a:p>
            <a:pPr indent="-228600">
              <a:lnSpc>
                <a:spcPct val="90000"/>
              </a:lnSpc>
              <a:spcAft>
                <a:spcPts val="600"/>
              </a:spcAft>
              <a:buFont typeface="Arial" panose="020B0604020202020204" pitchFamily="34" charset="0"/>
              <a:buChar char="•"/>
            </a:pPr>
            <a:r>
              <a:rPr lang="en-US">
                <a:latin typeface="Calibri Light"/>
                <a:cs typeface="Calibri Light"/>
              </a:rPr>
              <a:t>Past due utilities </a:t>
            </a:r>
          </a:p>
          <a:p>
            <a:pPr indent="-228600">
              <a:lnSpc>
                <a:spcPct val="90000"/>
              </a:lnSpc>
              <a:spcAft>
                <a:spcPts val="600"/>
              </a:spcAft>
              <a:buFont typeface="Arial" panose="020B0604020202020204" pitchFamily="34" charset="0"/>
              <a:buChar char="•"/>
            </a:pPr>
            <a:r>
              <a:rPr lang="en-US">
                <a:latin typeface="Calibri Light"/>
                <a:ea typeface="+mn-lt"/>
                <a:cs typeface="+mn-lt"/>
              </a:rPr>
              <a:t>Past due </a:t>
            </a:r>
            <a:r>
              <a:rPr lang="en-US">
                <a:latin typeface="Calibri Light"/>
                <a:cs typeface="Calibri Light"/>
              </a:rPr>
              <a:t>PG&amp;E</a:t>
            </a:r>
          </a:p>
          <a:p>
            <a:pPr indent="-228600">
              <a:lnSpc>
                <a:spcPct val="90000"/>
              </a:lnSpc>
              <a:spcAft>
                <a:spcPts val="600"/>
              </a:spcAft>
              <a:buFont typeface="Arial" panose="020B0604020202020204" pitchFamily="34" charset="0"/>
              <a:buChar char="•"/>
            </a:pPr>
            <a:r>
              <a:rPr lang="en-US">
                <a:latin typeface="Calibri Light"/>
                <a:ea typeface="+mn-lt"/>
                <a:cs typeface="+mn-lt"/>
              </a:rPr>
              <a:t>Past due </a:t>
            </a:r>
            <a:r>
              <a:rPr lang="en-US">
                <a:latin typeface="Calibri Light"/>
                <a:cs typeface="Calibri Light"/>
              </a:rPr>
              <a:t>Gas</a:t>
            </a:r>
          </a:p>
          <a:p>
            <a:pPr indent="-228600">
              <a:lnSpc>
                <a:spcPct val="90000"/>
              </a:lnSpc>
              <a:spcAft>
                <a:spcPts val="600"/>
              </a:spcAft>
              <a:buFont typeface="Arial" panose="020B0604020202020204" pitchFamily="34" charset="0"/>
              <a:buChar char="•"/>
            </a:pPr>
            <a:r>
              <a:rPr lang="en-US">
                <a:latin typeface="Calibri Light"/>
                <a:ea typeface="+mn-lt"/>
                <a:cs typeface="+mn-lt"/>
              </a:rPr>
              <a:t>Past due </a:t>
            </a:r>
            <a:r>
              <a:rPr lang="en-US">
                <a:latin typeface="Calibri Light"/>
                <a:cs typeface="Calibri Light"/>
              </a:rPr>
              <a:t>Phone Bill</a:t>
            </a:r>
          </a:p>
          <a:p>
            <a:pPr indent="-228600">
              <a:lnSpc>
                <a:spcPct val="90000"/>
              </a:lnSpc>
              <a:spcAft>
                <a:spcPts val="600"/>
              </a:spcAft>
              <a:buFont typeface="Arial" panose="020B0604020202020204" pitchFamily="34" charset="0"/>
              <a:buChar char="•"/>
            </a:pPr>
            <a:r>
              <a:rPr lang="en-US">
                <a:latin typeface="Calibri Light"/>
                <a:ea typeface="+mn-lt"/>
                <a:cs typeface="+mn-lt"/>
              </a:rPr>
              <a:t>Past due </a:t>
            </a:r>
            <a:r>
              <a:rPr lang="en-US">
                <a:latin typeface="Calibri Light"/>
                <a:cs typeface="Calibri Light"/>
              </a:rPr>
              <a:t>Water Bill</a:t>
            </a:r>
          </a:p>
          <a:p>
            <a:pPr>
              <a:lnSpc>
                <a:spcPct val="90000"/>
              </a:lnSpc>
              <a:spcAft>
                <a:spcPts val="600"/>
              </a:spcAft>
            </a:pPr>
            <a:r>
              <a:rPr lang="en-US" sz="2000">
                <a:latin typeface="Calibri Light"/>
                <a:ea typeface="+mn-lt"/>
                <a:cs typeface="+mn-lt"/>
              </a:rPr>
              <a:t>can hinder you from being approved to rent an apartment. Many landlords and rental agencies may disqualify you if you have negative information on your credit report.</a:t>
            </a:r>
            <a:endParaRPr lang="en-US" sz="2000">
              <a:latin typeface="Calibri Light"/>
              <a:cs typeface="Calibri"/>
            </a:endParaRPr>
          </a:p>
          <a:p>
            <a:pPr>
              <a:lnSpc>
                <a:spcPct val="90000"/>
              </a:lnSpc>
              <a:spcAft>
                <a:spcPts val="600"/>
              </a:spcAft>
            </a:pPr>
            <a:endParaRPr lang="en-US" sz="2200">
              <a:cs typeface="Calibri"/>
            </a:endParaRPr>
          </a:p>
          <a:p>
            <a:pPr indent="-228600">
              <a:lnSpc>
                <a:spcPct val="90000"/>
              </a:lnSpc>
              <a:spcAft>
                <a:spcPts val="600"/>
              </a:spcAft>
              <a:buFont typeface="Arial" panose="020B0604020202020204" pitchFamily="34" charset="0"/>
              <a:buChar char="•"/>
            </a:pPr>
            <a:endParaRPr lang="en-US" sz="2200">
              <a:cs typeface="Calibri"/>
            </a:endParaRPr>
          </a:p>
        </p:txBody>
      </p:sp>
      <p:pic>
        <p:nvPicPr>
          <p:cNvPr id="5" name="Picture 5">
            <a:extLst>
              <a:ext uri="{FF2B5EF4-FFF2-40B4-BE49-F238E27FC236}">
                <a16:creationId xmlns:a16="http://schemas.microsoft.com/office/drawing/2014/main" id="{AD37CC0D-37DA-4CDF-8F44-873D4AA7EC61}"/>
              </a:ext>
            </a:extLst>
          </p:cNvPr>
          <p:cNvPicPr>
            <a:picLocks noChangeAspect="1"/>
          </p:cNvPicPr>
          <p:nvPr/>
        </p:nvPicPr>
        <p:blipFill>
          <a:blip r:embed="rId5"/>
          <a:stretch>
            <a:fillRect/>
          </a:stretch>
        </p:blipFill>
        <p:spPr>
          <a:xfrm>
            <a:off x="552938" y="2183757"/>
            <a:ext cx="4765430" cy="3994948"/>
          </a:xfrm>
          <a:prstGeom prst="rect">
            <a:avLst/>
          </a:prstGeom>
        </p:spPr>
      </p:pic>
      <p:sp>
        <p:nvSpPr>
          <p:cNvPr id="7" name="TextBox 6">
            <a:extLst>
              <a:ext uri="{FF2B5EF4-FFF2-40B4-BE49-F238E27FC236}">
                <a16:creationId xmlns:a16="http://schemas.microsoft.com/office/drawing/2014/main" id="{3C7F8C73-97F2-430B-9E5A-CE2F89B35794}"/>
              </a:ext>
            </a:extLst>
          </p:cNvPr>
          <p:cNvSpPr txBox="1"/>
          <p:nvPr/>
        </p:nvSpPr>
        <p:spPr>
          <a:xfrm>
            <a:off x="552939" y="6346092"/>
            <a:ext cx="11301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0000"/>
                </a:solidFill>
                <a:latin typeface="Calibri Light"/>
                <a:ea typeface="+mn-lt"/>
                <a:cs typeface="+mn-lt"/>
              </a:rPr>
              <a:t>*FSP can assist with one credit check when applying for an apartment.</a:t>
            </a:r>
            <a:endParaRPr lang="en-US" b="1">
              <a:solidFill>
                <a:srgbClr val="FF0000"/>
              </a:solidFill>
              <a:latin typeface="Calibri Light"/>
              <a:cs typeface="Calibri" panose="020F0502020204030204"/>
            </a:endParaRPr>
          </a:p>
        </p:txBody>
      </p:sp>
      <p:pic>
        <p:nvPicPr>
          <p:cNvPr id="4" name="Credit Slide 5">
            <a:hlinkClick r:id="" action="ppaction://media"/>
            <a:extLst>
              <a:ext uri="{FF2B5EF4-FFF2-40B4-BE49-F238E27FC236}">
                <a16:creationId xmlns:a16="http://schemas.microsoft.com/office/drawing/2014/main" id="{4AB081B1-1F66-46AA-9C46-1E0D1334DE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2948" y="6074704"/>
            <a:ext cx="730250" cy="730250"/>
          </a:xfrm>
          <a:prstGeom prst="rect">
            <a:avLst/>
          </a:prstGeom>
        </p:spPr>
      </p:pic>
    </p:spTree>
    <p:extLst>
      <p:ext uri="{BB962C8B-B14F-4D97-AF65-F5344CB8AC3E}">
        <p14:creationId xmlns:p14="http://schemas.microsoft.com/office/powerpoint/2010/main" val="16271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3A330E1-622D-4031-AF36-5FFCC1ADEB15}"/>
              </a:ext>
            </a:extLst>
          </p:cNvPr>
          <p:cNvSpPr>
            <a:spLocks noGrp="1"/>
          </p:cNvSpPr>
          <p:nvPr>
            <p:ph type="title"/>
          </p:nvPr>
        </p:nvSpPr>
        <p:spPr>
          <a:xfrm>
            <a:off x="535020" y="685800"/>
            <a:ext cx="2780271" cy="5105400"/>
          </a:xfrm>
        </p:spPr>
        <p:txBody>
          <a:bodyPr>
            <a:normAutofit fontScale="90000"/>
          </a:bodyPr>
          <a:lstStyle/>
          <a:p>
            <a:pPr algn="ctr"/>
            <a:r>
              <a:rPr lang="en-US" sz="6600" cap="small">
                <a:solidFill>
                  <a:srgbClr val="FFFFFF"/>
                </a:solidFill>
                <a:ea typeface="+mj-lt"/>
                <a:cs typeface="+mj-lt"/>
              </a:rPr>
              <a:t>Review your Credit Report and Credit Score</a:t>
            </a:r>
            <a:endParaRPr lang="en-US" sz="6600" cap="small">
              <a:solidFill>
                <a:srgbClr val="FFFFFF"/>
              </a:solidFill>
              <a:cs typeface="Calibri Light"/>
            </a:endParaRPr>
          </a:p>
        </p:txBody>
      </p:sp>
      <p:sp>
        <p:nvSpPr>
          <p:cNvPr id="22" name="Content Placeholder 21">
            <a:extLst>
              <a:ext uri="{FF2B5EF4-FFF2-40B4-BE49-F238E27FC236}">
                <a16:creationId xmlns:a16="http://schemas.microsoft.com/office/drawing/2014/main" id="{C2D79182-588B-4361-8179-E88160B4EADB}"/>
              </a:ext>
            </a:extLst>
          </p:cNvPr>
          <p:cNvSpPr>
            <a:spLocks noGrp="1"/>
          </p:cNvSpPr>
          <p:nvPr>
            <p:ph idx="1"/>
          </p:nvPr>
        </p:nvSpPr>
        <p:spPr>
          <a:xfrm>
            <a:off x="4886799" y="438394"/>
            <a:ext cx="7052121" cy="5631107"/>
          </a:xfrm>
        </p:spPr>
        <p:txBody>
          <a:bodyPr vert="horz" lIns="91440" tIns="45720" rIns="91440" bIns="45720" rtlCol="0" anchor="t">
            <a:normAutofit/>
          </a:bodyPr>
          <a:lstStyle/>
          <a:p>
            <a:pPr marL="0" indent="0" algn="ctr">
              <a:buNone/>
            </a:pPr>
            <a:r>
              <a:rPr lang="en-US" sz="3200" b="1" u="sng" cap="small">
                <a:latin typeface="Calibri Light"/>
                <a:cs typeface="Calibri" panose="020F0502020204030204"/>
              </a:rPr>
              <a:t>Personal Information </a:t>
            </a:r>
            <a:endParaRPr lang="en-US" sz="3200" b="1">
              <a:latin typeface="Calibri Light"/>
              <a:cs typeface="Calibri" panose="020F0502020204030204"/>
            </a:endParaRPr>
          </a:p>
          <a:p>
            <a:r>
              <a:rPr lang="en-US" sz="2600">
                <a:latin typeface="Calibri Light"/>
                <a:cs typeface="Calibri" panose="020F0502020204030204"/>
              </a:rPr>
              <a:t> Name</a:t>
            </a:r>
          </a:p>
          <a:p>
            <a:r>
              <a:rPr lang="en-US" sz="2600">
                <a:latin typeface="Calibri Light"/>
                <a:cs typeface="Calibri" panose="020F0502020204030204"/>
              </a:rPr>
              <a:t> Social Security Number</a:t>
            </a:r>
          </a:p>
          <a:p>
            <a:r>
              <a:rPr lang="en-US" sz="2600">
                <a:latin typeface="Calibri Light"/>
                <a:cs typeface="Calibri" panose="020F0502020204030204"/>
              </a:rPr>
              <a:t> Date of Birth </a:t>
            </a:r>
          </a:p>
          <a:p>
            <a:r>
              <a:rPr lang="en-US" sz="2600">
                <a:latin typeface="Calibri Light"/>
                <a:cs typeface="Calibri" panose="020F0502020204030204"/>
              </a:rPr>
              <a:t> Current/previous addresses and Employers </a:t>
            </a:r>
          </a:p>
          <a:p>
            <a:pPr marL="0" indent="0">
              <a:buNone/>
            </a:pPr>
            <a:endParaRPr lang="en-US" sz="2600">
              <a:latin typeface="Calibri Light"/>
              <a:cs typeface="Calibri" panose="020F0502020204030204"/>
            </a:endParaRPr>
          </a:p>
          <a:p>
            <a:pPr marL="0" indent="0">
              <a:buNone/>
            </a:pPr>
            <a:r>
              <a:rPr lang="en-US" sz="2600">
                <a:latin typeface="Calibri Light"/>
                <a:cs typeface="Calibri" panose="020F0502020204030204"/>
              </a:rPr>
              <a:t>*</a:t>
            </a:r>
            <a:r>
              <a:rPr lang="en-US" sz="2600" b="1">
                <a:latin typeface="Calibri Light"/>
                <a:cs typeface="Calibri" panose="020F0502020204030204"/>
              </a:rPr>
              <a:t>Use mobile app Credit Karma to check your credit score for free!!!</a:t>
            </a:r>
            <a:endParaRPr lang="en-US" sz="2600">
              <a:latin typeface="Calibri"/>
              <a:cs typeface="Calibri" panose="020F0502020204030204"/>
            </a:endParaRPr>
          </a:p>
          <a:p>
            <a:endParaRPr lang="en-US"/>
          </a:p>
          <a:p>
            <a:endParaRPr lang="en-US">
              <a:cs typeface="Calibri"/>
            </a:endParaRPr>
          </a:p>
        </p:txBody>
      </p:sp>
      <p:pic>
        <p:nvPicPr>
          <p:cNvPr id="26" name="Picture 33">
            <a:extLst>
              <a:ext uri="{FF2B5EF4-FFF2-40B4-BE49-F238E27FC236}">
                <a16:creationId xmlns:a16="http://schemas.microsoft.com/office/drawing/2014/main" id="{51B98F21-D94E-4819-8729-AFB7B572122F}"/>
              </a:ext>
            </a:extLst>
          </p:cNvPr>
          <p:cNvPicPr>
            <a:picLocks noChangeAspect="1"/>
          </p:cNvPicPr>
          <p:nvPr/>
        </p:nvPicPr>
        <p:blipFill>
          <a:blip r:embed="rId5"/>
          <a:stretch>
            <a:fillRect/>
          </a:stretch>
        </p:blipFill>
        <p:spPr>
          <a:xfrm>
            <a:off x="5834803" y="4361373"/>
            <a:ext cx="1650914" cy="1753663"/>
          </a:xfrm>
          <a:prstGeom prst="rect">
            <a:avLst/>
          </a:prstGeom>
        </p:spPr>
      </p:pic>
      <p:pic>
        <p:nvPicPr>
          <p:cNvPr id="34" name="Picture 34">
            <a:extLst>
              <a:ext uri="{FF2B5EF4-FFF2-40B4-BE49-F238E27FC236}">
                <a16:creationId xmlns:a16="http://schemas.microsoft.com/office/drawing/2014/main" id="{CF887109-842A-4A4D-8E15-E8773F3B7D90}"/>
              </a:ext>
            </a:extLst>
          </p:cNvPr>
          <p:cNvPicPr>
            <a:picLocks noChangeAspect="1"/>
          </p:cNvPicPr>
          <p:nvPr/>
        </p:nvPicPr>
        <p:blipFill>
          <a:blip r:embed="rId6"/>
          <a:stretch>
            <a:fillRect/>
          </a:stretch>
        </p:blipFill>
        <p:spPr>
          <a:xfrm>
            <a:off x="8103060" y="4364776"/>
            <a:ext cx="3003176" cy="1747661"/>
          </a:xfrm>
          <a:prstGeom prst="rect">
            <a:avLst/>
          </a:prstGeom>
        </p:spPr>
      </p:pic>
      <p:pic>
        <p:nvPicPr>
          <p:cNvPr id="3" name="Credit Slide 6">
            <a:hlinkClick r:id="" action="ppaction://media"/>
            <a:extLst>
              <a:ext uri="{FF2B5EF4-FFF2-40B4-BE49-F238E27FC236}">
                <a16:creationId xmlns:a16="http://schemas.microsoft.com/office/drawing/2014/main" id="{51616D29-F104-4699-AF88-CDED1C6199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17997" y="6111875"/>
            <a:ext cx="730250" cy="730250"/>
          </a:xfrm>
          <a:prstGeom prst="rect">
            <a:avLst/>
          </a:prstGeom>
        </p:spPr>
      </p:pic>
    </p:spTree>
    <p:extLst>
      <p:ext uri="{BB962C8B-B14F-4D97-AF65-F5344CB8AC3E}">
        <p14:creationId xmlns:p14="http://schemas.microsoft.com/office/powerpoint/2010/main" val="23999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0F2B0-F331-4449-AE65-A9D0086B569F}"/>
              </a:ext>
            </a:extLst>
          </p:cNvPr>
          <p:cNvSpPr>
            <a:spLocks noGrp="1"/>
          </p:cNvSpPr>
          <p:nvPr>
            <p:ph type="title"/>
          </p:nvPr>
        </p:nvSpPr>
        <p:spPr>
          <a:xfrm>
            <a:off x="705485" y="576763"/>
            <a:ext cx="3822192" cy="1344975"/>
          </a:xfrm>
        </p:spPr>
        <p:txBody>
          <a:bodyPr vert="horz" lIns="91440" tIns="45720" rIns="91440" bIns="45720" rtlCol="0" anchor="ctr">
            <a:noAutofit/>
          </a:bodyPr>
          <a:lstStyle/>
          <a:p>
            <a:pPr algn="ctr"/>
            <a:r>
              <a:rPr lang="en-US" sz="3200">
                <a:solidFill>
                  <a:schemeClr val="bg1"/>
                </a:solidFill>
                <a:cs typeface="Calibri Light"/>
              </a:rPr>
              <a:t>HOW TO DISPUTE AN ERROR ON YOUR CREDIT REPORT</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FDC4AB-6407-4611-BFE8-E56B779E9F2C}"/>
              </a:ext>
            </a:extLst>
          </p:cNvPr>
          <p:cNvSpPr txBox="1"/>
          <p:nvPr/>
        </p:nvSpPr>
        <p:spPr>
          <a:xfrm>
            <a:off x="593610" y="2121763"/>
            <a:ext cx="3822192" cy="37730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en-US" sz="2300" dirty="0">
                <a:solidFill>
                  <a:schemeClr val="bg1"/>
                </a:solidFill>
                <a:latin typeface="Calibri Light"/>
                <a:cs typeface="Calibri Light"/>
              </a:rPr>
              <a:t>Please visit the website below for more information, instructions, template guides, and informational video.</a:t>
            </a:r>
          </a:p>
          <a:p>
            <a:pPr>
              <a:lnSpc>
                <a:spcPct val="90000"/>
              </a:lnSpc>
              <a:spcAft>
                <a:spcPts val="600"/>
              </a:spcAft>
            </a:pPr>
            <a:endParaRPr lang="en-US" sz="2000">
              <a:solidFill>
                <a:schemeClr val="bg1"/>
              </a:solidFill>
              <a:latin typeface="Calibri" panose="020F0502020204030204"/>
              <a:cs typeface="Calibri" panose="020F0502020204030204"/>
            </a:endParaRPr>
          </a:p>
          <a:p>
            <a:pPr>
              <a:lnSpc>
                <a:spcPct val="90000"/>
              </a:lnSpc>
              <a:spcAft>
                <a:spcPts val="600"/>
              </a:spcAft>
            </a:pPr>
            <a:r>
              <a:rPr lang="en-US" sz="2000" dirty="0">
                <a:solidFill>
                  <a:schemeClr val="bg1"/>
                </a:solidFill>
                <a:latin typeface="Calibri Light"/>
                <a:cs typeface="Calibri Light"/>
                <a:hlinkClick r:id="rId6">
                  <a:extLst>
                    <a:ext uri="{A12FA001-AC4F-418D-AE19-62706E023703}">
                      <ahyp:hlinkClr xmlns:ahyp="http://schemas.microsoft.com/office/drawing/2018/hyperlinkcolor" xmlns="" val="tx"/>
                    </a:ext>
                  </a:extLst>
                </a:hlinkClick>
              </a:rPr>
              <a:t>https://www.consumerfinance.gov/ask-cfpb/how-do-i-dispute-an-error-on-my-credit-report-en-314/#:~:text=If%20you%20identify%20an%20error,documents%20that%20support%20your%20dispute</a:t>
            </a:r>
            <a:endParaRPr lang="en-US" sz="2000" dirty="0">
              <a:solidFill>
                <a:schemeClr val="bg1"/>
              </a:solidFill>
              <a:cs typeface="Calibri" panose="020F0502020204030204"/>
            </a:endParaRPr>
          </a:p>
        </p:txBody>
      </p:sp>
      <p:pic>
        <p:nvPicPr>
          <p:cNvPr id="4" name="Picture 4">
            <a:hlinkClick r:id="" action="ppaction://media"/>
            <a:extLst>
              <a:ext uri="{FF2B5EF4-FFF2-40B4-BE49-F238E27FC236}">
                <a16:creationId xmlns:a16="http://schemas.microsoft.com/office/drawing/2014/main" id="{7F542F46-BB3E-4AE7-BEF3-C8F0616C9339}"/>
              </a:ext>
            </a:extLst>
          </p:cNvPr>
          <p:cNvPicPr>
            <a:picLocks noGrp="1" noRot="1" noChangeAspect="1"/>
          </p:cNvPicPr>
          <p:nvPr>
            <p:ph idx="1"/>
            <a:videoFile r:link="rId1"/>
          </p:nvPr>
        </p:nvPicPr>
        <p:blipFill>
          <a:blip r:embed="rId7"/>
          <a:stretch>
            <a:fillRect/>
          </a:stretch>
        </p:blipFill>
        <p:spPr>
          <a:xfrm>
            <a:off x="5110716" y="877531"/>
            <a:ext cx="6596652" cy="4947489"/>
          </a:xfrm>
          <a:prstGeom prst="rect">
            <a:avLst/>
          </a:prstGeom>
        </p:spPr>
      </p:pic>
      <p:pic>
        <p:nvPicPr>
          <p:cNvPr id="6" name="Credit Slide 7 (B)">
            <a:hlinkClick r:id="" action="ppaction://media"/>
            <a:extLst>
              <a:ext uri="{FF2B5EF4-FFF2-40B4-BE49-F238E27FC236}">
                <a16:creationId xmlns:a16="http://schemas.microsoft.com/office/drawing/2014/main" id="{4EE359FF-E995-46F6-8B91-F9EC6E5A6D64}"/>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42781" y="6058087"/>
            <a:ext cx="730250" cy="730250"/>
          </a:xfrm>
          <a:prstGeom prst="rect">
            <a:avLst/>
          </a:prstGeom>
        </p:spPr>
      </p:pic>
    </p:spTree>
    <p:extLst>
      <p:ext uri="{BB962C8B-B14F-4D97-AF65-F5344CB8AC3E}">
        <p14:creationId xmlns:p14="http://schemas.microsoft.com/office/powerpoint/2010/main" val="8643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600E-B250-46F8-9A7F-66D53832EDF1}"/>
              </a:ext>
            </a:extLst>
          </p:cNvPr>
          <p:cNvSpPr>
            <a:spLocks noGrp="1"/>
          </p:cNvSpPr>
          <p:nvPr>
            <p:ph type="title"/>
          </p:nvPr>
        </p:nvSpPr>
        <p:spPr>
          <a:xfrm>
            <a:off x="762001" y="803325"/>
            <a:ext cx="5314536" cy="1325563"/>
          </a:xfrm>
        </p:spPr>
        <p:txBody>
          <a:bodyPr>
            <a:noAutofit/>
          </a:bodyPr>
          <a:lstStyle/>
          <a:p>
            <a:pPr algn="ctr"/>
            <a:r>
              <a:rPr lang="en-US" sz="5400" cap="small">
                <a:cs typeface="Calibri Light"/>
              </a:rPr>
              <a:t>Different Types of Credit </a:t>
            </a:r>
            <a:endParaRPr lang="en-US" sz="5400">
              <a:cs typeface="Calibri Light" panose="020F0302020204030204"/>
            </a:endParaRPr>
          </a:p>
        </p:txBody>
      </p:sp>
      <p:sp>
        <p:nvSpPr>
          <p:cNvPr id="3" name="Content Placeholder 2">
            <a:extLst>
              <a:ext uri="{FF2B5EF4-FFF2-40B4-BE49-F238E27FC236}">
                <a16:creationId xmlns:a16="http://schemas.microsoft.com/office/drawing/2014/main" id="{C7DD98AC-0EB1-41A1-8547-DBCFABE592D3}"/>
              </a:ext>
            </a:extLst>
          </p:cNvPr>
          <p:cNvSpPr>
            <a:spLocks noGrp="1"/>
          </p:cNvSpPr>
          <p:nvPr>
            <p:ph idx="1"/>
          </p:nvPr>
        </p:nvSpPr>
        <p:spPr>
          <a:xfrm>
            <a:off x="714375" y="2002793"/>
            <a:ext cx="5314543" cy="3375920"/>
          </a:xfrm>
        </p:spPr>
        <p:txBody>
          <a:bodyPr vert="horz" lIns="91440" tIns="45720" rIns="91440" bIns="45720" rtlCol="0" anchor="t">
            <a:noAutofit/>
          </a:bodyPr>
          <a:lstStyle/>
          <a:p>
            <a:pPr>
              <a:spcBef>
                <a:spcPts val="0"/>
              </a:spcBef>
              <a:spcAft>
                <a:spcPts val="600"/>
              </a:spcAft>
              <a:buFont typeface="Arial,Sans-Serif" panose="020B0604020202020204" pitchFamily="34" charset="0"/>
            </a:pPr>
            <a:endParaRPr lang="en-US" sz="2200">
              <a:latin typeface="Calibri Light"/>
              <a:cs typeface="Calibri" panose="020F0502020204030204"/>
            </a:endParaRPr>
          </a:p>
          <a:p>
            <a:pPr>
              <a:spcBef>
                <a:spcPts val="0"/>
              </a:spcBef>
              <a:spcAft>
                <a:spcPts val="600"/>
              </a:spcAft>
              <a:buFont typeface="Arial,Sans-Serif" panose="020B0604020202020204" pitchFamily="34" charset="0"/>
            </a:pPr>
            <a:r>
              <a:rPr lang="en-US" sz="2200">
                <a:latin typeface="Calibri Light"/>
                <a:cs typeface="Calibri Light"/>
              </a:rPr>
              <a:t>Revolving Credit - Set limit, minimum monthly payment</a:t>
            </a:r>
            <a:endParaRPr lang="en-US" sz="2200">
              <a:latin typeface="Calibri Light"/>
              <a:ea typeface="+mn-lt"/>
              <a:cs typeface="+mn-lt"/>
            </a:endParaRPr>
          </a:p>
          <a:p>
            <a:pPr>
              <a:spcBef>
                <a:spcPts val="0"/>
              </a:spcBef>
              <a:spcAft>
                <a:spcPts val="600"/>
              </a:spcAft>
              <a:buFont typeface="Arial,Sans-Serif" panose="020B0604020202020204" pitchFamily="34" charset="0"/>
            </a:pPr>
            <a:endParaRPr lang="en-US" sz="2200">
              <a:latin typeface="Calibri Light"/>
              <a:ea typeface="+mn-lt"/>
              <a:cs typeface="+mn-lt"/>
            </a:endParaRPr>
          </a:p>
          <a:p>
            <a:pPr>
              <a:spcBef>
                <a:spcPts val="0"/>
              </a:spcBef>
              <a:spcAft>
                <a:spcPts val="600"/>
              </a:spcAft>
              <a:buFont typeface="Arial,Sans-Serif" panose="020B0604020202020204" pitchFamily="34" charset="0"/>
            </a:pPr>
            <a:r>
              <a:rPr lang="en-US" sz="2200">
                <a:latin typeface="Calibri Light"/>
                <a:cs typeface="Calibri Light"/>
              </a:rPr>
              <a:t>Charge Credit – No Pre-Set spending limit, full balance due monthly</a:t>
            </a:r>
            <a:endParaRPr lang="en-US" sz="2200">
              <a:latin typeface="Calibri Light"/>
              <a:ea typeface="+mn-lt"/>
              <a:cs typeface="+mn-lt"/>
            </a:endParaRPr>
          </a:p>
          <a:p>
            <a:pPr>
              <a:spcBef>
                <a:spcPts val="0"/>
              </a:spcBef>
              <a:spcAft>
                <a:spcPts val="600"/>
              </a:spcAft>
              <a:buFont typeface="Arial,Sans-Serif" panose="020B0604020202020204" pitchFamily="34" charset="0"/>
            </a:pPr>
            <a:endParaRPr lang="en-US" sz="2200">
              <a:latin typeface="Calibri Light"/>
              <a:ea typeface="+mn-lt"/>
              <a:cs typeface="+mn-lt"/>
            </a:endParaRPr>
          </a:p>
          <a:p>
            <a:pPr>
              <a:spcBef>
                <a:spcPts val="0"/>
              </a:spcBef>
              <a:spcAft>
                <a:spcPts val="600"/>
              </a:spcAft>
              <a:buFont typeface="Arial,Sans-Serif" panose="020B0604020202020204" pitchFamily="34" charset="0"/>
            </a:pPr>
            <a:r>
              <a:rPr lang="en-US" sz="2200">
                <a:latin typeface="Calibri Light"/>
                <a:cs typeface="Calibri Light"/>
              </a:rPr>
              <a:t>Service Credit - cellular service, utility providers</a:t>
            </a:r>
            <a:endParaRPr lang="en-US" sz="2200">
              <a:latin typeface="Calibri Light"/>
              <a:ea typeface="+mn-lt"/>
              <a:cs typeface="+mn-lt"/>
            </a:endParaRPr>
          </a:p>
          <a:p>
            <a:pPr>
              <a:spcBef>
                <a:spcPts val="0"/>
              </a:spcBef>
              <a:spcAft>
                <a:spcPts val="600"/>
              </a:spcAft>
              <a:buFont typeface="Arial,Sans-Serif" panose="020B0604020202020204" pitchFamily="34" charset="0"/>
            </a:pPr>
            <a:endParaRPr lang="en-US" sz="2200">
              <a:latin typeface="Calibri Light"/>
              <a:ea typeface="+mn-lt"/>
              <a:cs typeface="+mn-lt"/>
            </a:endParaRPr>
          </a:p>
          <a:p>
            <a:pPr>
              <a:spcBef>
                <a:spcPts val="0"/>
              </a:spcBef>
              <a:spcAft>
                <a:spcPts val="600"/>
              </a:spcAft>
              <a:buFont typeface="Arial,Sans-Serif" panose="020B0604020202020204" pitchFamily="34" charset="0"/>
            </a:pPr>
            <a:r>
              <a:rPr lang="en-US" sz="2200">
                <a:latin typeface="Calibri Light"/>
                <a:cs typeface="Calibri Light"/>
              </a:rPr>
              <a:t>Installment Credit - Loan paid over specific period</a:t>
            </a:r>
            <a:endParaRPr lang="en-US" sz="2200"/>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Credit card">
            <a:extLst>
              <a:ext uri="{FF2B5EF4-FFF2-40B4-BE49-F238E27FC236}">
                <a16:creationId xmlns:a16="http://schemas.microsoft.com/office/drawing/2014/main" id="{7D750C52-D71D-473B-9C52-876A2A3781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84057" y="643002"/>
            <a:ext cx="3796790" cy="3796790"/>
          </a:xfrm>
          <a:prstGeom prst="rect">
            <a:avLst/>
          </a:prstGeom>
        </p:spPr>
      </p:pic>
      <p:pic>
        <p:nvPicPr>
          <p:cNvPr id="4" name="Credit Slide 8">
            <a:hlinkClick r:id="" action="ppaction://media"/>
            <a:extLst>
              <a:ext uri="{FF2B5EF4-FFF2-40B4-BE49-F238E27FC236}">
                <a16:creationId xmlns:a16="http://schemas.microsoft.com/office/drawing/2014/main" id="{87477C59-F7F2-4F29-AE79-10C738E15DF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90119" y="6056119"/>
            <a:ext cx="730250" cy="730250"/>
          </a:xfrm>
          <a:prstGeom prst="rect">
            <a:avLst/>
          </a:prstGeom>
        </p:spPr>
      </p:pic>
    </p:spTree>
    <p:extLst>
      <p:ext uri="{BB962C8B-B14F-4D97-AF65-F5344CB8AC3E}">
        <p14:creationId xmlns:p14="http://schemas.microsoft.com/office/powerpoint/2010/main" val="1757004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A80A-89D2-46FC-A1AB-DBE24DA70197}"/>
              </a:ext>
            </a:extLst>
          </p:cNvPr>
          <p:cNvSpPr>
            <a:spLocks noGrp="1"/>
          </p:cNvSpPr>
          <p:nvPr>
            <p:ph type="title"/>
          </p:nvPr>
        </p:nvSpPr>
        <p:spPr>
          <a:xfrm>
            <a:off x="762001" y="383249"/>
            <a:ext cx="5314536" cy="1393947"/>
          </a:xfrm>
        </p:spPr>
        <p:txBody>
          <a:bodyPr>
            <a:noAutofit/>
          </a:bodyPr>
          <a:lstStyle/>
          <a:p>
            <a:pPr algn="ctr"/>
            <a:r>
              <a:rPr lang="en-US" sz="4800">
                <a:cs typeface="Calibri Light"/>
              </a:rPr>
              <a:t>TIPS TO IMPROVE YOUR CREDIT </a:t>
            </a:r>
          </a:p>
        </p:txBody>
      </p:sp>
      <p:sp>
        <p:nvSpPr>
          <p:cNvPr id="3" name="Content Placeholder 2">
            <a:extLst>
              <a:ext uri="{FF2B5EF4-FFF2-40B4-BE49-F238E27FC236}">
                <a16:creationId xmlns:a16="http://schemas.microsoft.com/office/drawing/2014/main" id="{A4ADD2E5-FEE6-48A7-9F9F-FC6F0B14306D}"/>
              </a:ext>
            </a:extLst>
          </p:cNvPr>
          <p:cNvSpPr>
            <a:spLocks noGrp="1"/>
          </p:cNvSpPr>
          <p:nvPr>
            <p:ph idx="1"/>
          </p:nvPr>
        </p:nvSpPr>
        <p:spPr>
          <a:xfrm>
            <a:off x="781538" y="1985941"/>
            <a:ext cx="5314543" cy="3375920"/>
          </a:xfrm>
        </p:spPr>
        <p:txBody>
          <a:bodyPr vert="horz" lIns="91440" tIns="45720" rIns="91440" bIns="45720" rtlCol="0" anchor="t">
            <a:noAutofit/>
          </a:bodyPr>
          <a:lstStyle/>
          <a:p>
            <a:r>
              <a:rPr lang="en-US" sz="2400">
                <a:latin typeface="Calibri Light"/>
                <a:cs typeface="Calibri"/>
              </a:rPr>
              <a:t>Always pay bills on time.</a:t>
            </a:r>
          </a:p>
          <a:p>
            <a:r>
              <a:rPr lang="en-US" sz="2400">
                <a:latin typeface="Calibri Light"/>
                <a:cs typeface="Calibri"/>
              </a:rPr>
              <a:t>Keep low balances on credit cards.</a:t>
            </a:r>
          </a:p>
          <a:p>
            <a:r>
              <a:rPr lang="en-US" sz="2400">
                <a:latin typeface="Calibri Light"/>
                <a:cs typeface="Calibri"/>
              </a:rPr>
              <a:t>Pay credit card bills in full each month</a:t>
            </a:r>
          </a:p>
          <a:p>
            <a:r>
              <a:rPr lang="en-US" sz="2400">
                <a:latin typeface="Calibri Light"/>
                <a:cs typeface="Calibri"/>
              </a:rPr>
              <a:t>Monitor your credit report to ensure accuracy.</a:t>
            </a:r>
          </a:p>
          <a:p>
            <a:r>
              <a:rPr lang="en-US" sz="2400">
                <a:latin typeface="Calibri Light"/>
                <a:cs typeface="Calibri"/>
              </a:rPr>
              <a:t>Avoid too many credit inquires in a short period.</a:t>
            </a:r>
          </a:p>
          <a:p>
            <a:r>
              <a:rPr lang="en-US" sz="2400">
                <a:latin typeface="Calibri Light"/>
                <a:cs typeface="Calibri"/>
              </a:rPr>
              <a:t>Protect your finances by keeping records.</a:t>
            </a:r>
          </a:p>
          <a:p>
            <a:r>
              <a:rPr lang="en-US" sz="2400">
                <a:latin typeface="Calibri Light"/>
                <a:cs typeface="Calibri"/>
              </a:rPr>
              <a:t>Always watch for fraud or scams.</a:t>
            </a:r>
          </a:p>
        </p:txBody>
      </p:sp>
      <p:sp>
        <p:nvSpPr>
          <p:cNvPr id="5"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6" descr="Credit card">
            <a:extLst>
              <a:ext uri="{FF2B5EF4-FFF2-40B4-BE49-F238E27FC236}">
                <a16:creationId xmlns:a16="http://schemas.microsoft.com/office/drawing/2014/main" id="{7D56FB5B-B656-4E7A-9EF8-E69595612B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84057" y="643002"/>
            <a:ext cx="3796790" cy="3796790"/>
          </a:xfrm>
          <a:prstGeom prst="rect">
            <a:avLst/>
          </a:prstGeom>
        </p:spPr>
      </p:pic>
      <p:pic>
        <p:nvPicPr>
          <p:cNvPr id="4" name="Credit Slide 9">
            <a:hlinkClick r:id="" action="ppaction://media"/>
            <a:extLst>
              <a:ext uri="{FF2B5EF4-FFF2-40B4-BE49-F238E27FC236}">
                <a16:creationId xmlns:a16="http://schemas.microsoft.com/office/drawing/2014/main" id="{5A3345CA-BA4A-4D86-820B-F30C11D0EFD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1534" y="6046826"/>
            <a:ext cx="730250" cy="730250"/>
          </a:xfrm>
          <a:prstGeom prst="rect">
            <a:avLst/>
          </a:prstGeom>
        </p:spPr>
      </p:pic>
    </p:spTree>
    <p:extLst>
      <p:ext uri="{BB962C8B-B14F-4D97-AF65-F5344CB8AC3E}">
        <p14:creationId xmlns:p14="http://schemas.microsoft.com/office/powerpoint/2010/main" val="2005841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44AB254BDE94F8A24C4E7CEE41D1D" ma:contentTypeVersion="2" ma:contentTypeDescription="Create a new document." ma:contentTypeScope="" ma:versionID="a1e91adaf80bfc44b9d3af1b18362623">
  <xsd:schema xmlns:xsd="http://www.w3.org/2001/XMLSchema" xmlns:xs="http://www.w3.org/2001/XMLSchema" xmlns:p="http://schemas.microsoft.com/office/2006/metadata/properties" xmlns:ns2="59f17459-a071-408b-ad47-621a5c428985" targetNamespace="http://schemas.microsoft.com/office/2006/metadata/properties" ma:root="true" ma:fieldsID="d1c90f083cc1ba3baaffa44891a8a137" ns2:_="">
    <xsd:import namespace="59f17459-a071-408b-ad47-621a5c4289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17459-a071-408b-ad47-621a5c428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6143D0-D657-47C2-B333-F829BE45200D}">
  <ds:schemaRefs>
    <ds:schemaRef ds:uri="59f17459-a071-408b-ad47-621a5c428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B3E1A8-9353-44A7-A1C4-A2F4EFD907AE}">
  <ds:schemaRefs>
    <ds:schemaRef ds:uri="http://schemas.microsoft.com/sharepoint/v3/contenttype/forms"/>
  </ds:schemaRefs>
</ds:datastoreItem>
</file>

<file path=customXml/itemProps3.xml><?xml version="1.0" encoding="utf-8"?>
<ds:datastoreItem xmlns:ds="http://schemas.openxmlformats.org/officeDocument/2006/customXml" ds:itemID="{D1331429-9EFC-4278-BFA6-300081C29C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1622</Words>
  <Application>Microsoft Office PowerPoint</Application>
  <PresentationFormat>Widescreen</PresentationFormat>
  <Paragraphs>116</Paragraphs>
  <Slides>10</Slides>
  <Notes>10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Arial,Sans-Serif</vt:lpstr>
      <vt:lpstr>Calibri</vt:lpstr>
      <vt:lpstr>Calibri Light</vt:lpstr>
      <vt:lpstr>office theme</vt:lpstr>
      <vt:lpstr>WHAT IS CREDIT?</vt:lpstr>
      <vt:lpstr>WHAT IS CREDIT AND WHY IS IT IMPORTANT?</vt:lpstr>
      <vt:lpstr>PowerPoint Presentation</vt:lpstr>
      <vt:lpstr>CREDIT REPORT VERSES CREDIT SCORE</vt:lpstr>
      <vt:lpstr>Know What’s on Your Credit Report and your Credit Score</vt:lpstr>
      <vt:lpstr>Review your Credit Report and Credit Score</vt:lpstr>
      <vt:lpstr>HOW TO DISPUTE AN ERROR ON YOUR CREDIT REPORT</vt:lpstr>
      <vt:lpstr>Different Types of Credit </vt:lpstr>
      <vt:lpstr>TIPS TO IMPROVE YOUR CREDIT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Clark</dc:creator>
  <cp:lastModifiedBy>Denise Clark</cp:lastModifiedBy>
  <cp:revision>164</cp:revision>
  <dcterms:created xsi:type="dcterms:W3CDTF">2020-10-12T20:14:30Z</dcterms:created>
  <dcterms:modified xsi:type="dcterms:W3CDTF">2021-08-27T15:49:08Z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0x0101002A944AB254BDE94F8A24C4E7CEE41D1D</vt:lpwstr>
  </property>
</Properties>
</file>