
<file path=[Content_Types].xml><?xml version="1.0" encoding="utf-8"?>
<Types xmlns="http://schemas.openxmlformats.org/package/2006/content-types">
  <Default Extension="png" ContentType="image/png"/>
  <Default Extension="svg" ContentType="image/svg+xml"/>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265" r:id="rId5"/>
    <p:sldId id="257" r:id="rId6"/>
    <p:sldId id="258" r:id="rId7"/>
    <p:sldId id="259"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oran" initials="AM" lastIdx="1" clrIdx="0">
    <p:extLst>
      <p:ext uri="{19B8F6BF-5375-455C-9EA6-DF929625EA0E}">
        <p15:presenceInfo xmlns:p15="http://schemas.microsoft.com/office/powerpoint/2012/main" userId="S::morana@kerndhs.com::1526d3d1-a6cc-4ff9-83d4-165f0ccf0918" providerId="AD"/>
      </p:ext>
    </p:extLst>
  </p:cmAuthor>
  <p:cmAuthor id="2" name="Ashley Coyle" initials="AC" lastIdx="4" clrIdx="1">
    <p:extLst>
      <p:ext uri="{19B8F6BF-5375-455C-9EA6-DF929625EA0E}">
        <p15:presenceInfo xmlns:p15="http://schemas.microsoft.com/office/powerpoint/2012/main" userId="S::coylea@kerndhs.com::b925ca5e-cd46-4334-9973-c505fd8b0dbd" providerId="AD"/>
      </p:ext>
    </p:extLst>
  </p:cmAuthor>
  <p:cmAuthor id="3" name="Tasha Perry" initials="TP" lastIdx="2" clrIdx="2">
    <p:extLst>
      <p:ext uri="{19B8F6BF-5375-455C-9EA6-DF929625EA0E}">
        <p15:presenceInfo xmlns:p15="http://schemas.microsoft.com/office/powerpoint/2012/main" userId="S::perryt@kerndhs.com::8c4613b1-b053-4521-b8db-aaeff6f3d0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06AB6-BF45-4EDD-AE38-747D6B1BC0EE}" v="28" dt="2020-11-23T23:22:51.639"/>
    <p1510:client id="{013B1FAF-03B5-4BD2-9720-9E52E95F5CEC}" v="4" dt="2021-03-17T19:05:15.815"/>
    <p1510:client id="{059E7682-57E0-4BF7-B6CA-EFC4D8D711D8}" v="498" dt="2020-10-28T22:22:57.027"/>
    <p1510:client id="{0B4C1D2D-663C-4F8B-98A7-D6833B2BB0D9}" v="293" dt="2020-10-05T19:09:53.142"/>
    <p1510:client id="{0CFD2428-AFC8-4E16-B1EF-C288A7D065A9}" v="2" dt="2020-12-02T23:23:52.484"/>
    <p1510:client id="{0FAF966B-CB00-4978-9476-F2476046CA0C}" v="59" dt="2020-10-05T18:48:58.693"/>
    <p1510:client id="{109BB0D2-B6DC-404D-A9F0-03C57A858963}" v="4" dt="2021-02-08T22:19:45.259"/>
    <p1510:client id="{1B0270E1-4E0E-473C-B929-237671FFCEAC}" v="67" dt="2020-09-29T16:37:07.430"/>
    <p1510:client id="{22D6A7FB-DBAB-4361-889B-85010AB2F215}" v="1" dt="2021-02-03T21:32:28.357"/>
    <p1510:client id="{3BFFEE01-6172-4024-AF9A-68D6A4C22287}" v="5" dt="2021-02-03T20:04:36.601"/>
    <p1510:client id="{48CE80B8-D4D2-48E1-9332-3CD45331399F}" v="430" dt="2020-10-01T19:21:44.322"/>
    <p1510:client id="{4C7BE457-CF80-4434-967A-CFCA95388E49}" v="6" dt="2020-10-01T18:25:22.684"/>
    <p1510:client id="{504BD1B6-56AA-462A-BA12-5D005FC39403}" v="118" dt="2020-09-30T21:53:32.800"/>
    <p1510:client id="{550E1D24-69F3-46DD-8606-664718BDC707}" v="1" dt="2020-10-05T18:03:28.810"/>
    <p1510:client id="{58CE5E53-7863-4CE9-AFB7-CBEEB4CF2386}" v="173" dt="2020-10-01T18:39:20.053"/>
    <p1510:client id="{61675694-B3DB-4B46-BD03-0C9013897AC3}" v="409" dt="2020-09-29T21:01:09.595"/>
    <p1510:client id="{644CDE21-6D18-45A7-9E83-FC75DD61980B}" v="1" dt="2020-11-25T15:46:48.876"/>
    <p1510:client id="{6605535E-0498-4959-81CF-FD8ACF23745B}" v="1" dt="2020-10-05T17:40:48.244"/>
    <p1510:client id="{71082CD4-7F71-4AE5-93FE-80ADA134859D}" v="54" dt="2020-10-01T17:54:55.197"/>
    <p1510:client id="{72F883F2-0521-4DFC-AB83-A2B008D80C07}" v="2" dt="2020-11-25T16:02:05.626"/>
    <p1510:client id="{74794DF0-3600-4363-8D33-640571158CA8}" v="113" dt="2020-09-30T21:38:42.338"/>
    <p1510:client id="{8C1743C8-3972-4B18-AFCC-DF4E167BE511}" v="1" dt="2020-11-23T23:54:20.539"/>
    <p1510:client id="{8DBB99A1-0207-4744-88FF-07F27CFBC85D}" v="1342" dt="2020-09-28T19:35:24.292"/>
    <p1510:client id="{91821F7C-2A93-4607-A4E4-6F1D3819AB69}" v="7" dt="2020-11-25T19:30:42.123"/>
    <p1510:client id="{9A9E631E-EAEF-4000-A77E-2BC5A8592610}" v="40" dt="2020-09-30T21:25:19.191"/>
    <p1510:client id="{9DD4811A-8487-4991-B2A8-5871ABD04A4B}" v="8" dt="2020-10-02T18:46:21.304"/>
    <p1510:client id="{A0233B8D-ED2C-4F7A-8DE8-DBD67A56ABF7}" v="13" dt="2021-02-19T18:19:46.255"/>
    <p1510:client id="{AEE996CD-8CE8-4131-8708-20A0E2C59C43}" v="78" dt="2020-09-30T21:46:02.964"/>
    <p1510:client id="{BAD099D6-163A-454B-9B3F-A343833A95EA}" v="449" dt="2020-09-29T21:15:11.871"/>
    <p1510:client id="{BB124D47-3BDC-4F32-80F9-BEFB57D32F52}" v="59" dt="2021-02-03T20:11:57.692"/>
    <p1510:client id="{BCC2B7E1-ABDB-4BB6-9897-A01154D2E6DE}" v="59" dt="2020-10-05T16:44:36.945"/>
    <p1510:client id="{BD3A381A-870B-452E-8113-34EF7703E124}" v="23" dt="2020-10-01T18:43:51.667"/>
    <p1510:client id="{CB2D08A6-2D01-4AD2-AC08-5CA93ED7CFF2}" v="151" dt="2020-11-23T23:50:24.172"/>
    <p1510:client id="{DAB18FA0-4E67-4D90-99E6-660DB09DB2F8}" v="4" dt="2020-10-29T21:02:26.500"/>
    <p1510:client id="{E2FDB210-7935-4369-8BD3-983DA826CE40}" v="750" dt="2020-09-29T23:43:58.740"/>
    <p1510:client id="{E8F5263E-89F3-43AC-BCA3-C73C32A0F371}" v="48" dt="2020-10-05T18:59:16.175"/>
    <p1510:client id="{E956197C-5C84-4F6C-8527-E451D65229BB}" v="1" dt="2020-09-30T22:15:48.672"/>
    <p1510:client id="{ED20FEA9-6D69-46E5-A153-C1231391B9F5}" v="78" dt="2021-02-03T20:36:08.822"/>
    <p1510:client id="{F83BF0AA-88C8-45FE-8BD9-453FB2AA9303}" v="24" dt="2020-11-25T19:54:23.933"/>
    <p1510:client id="{F97ED6C3-8041-45FC-B4CA-889D48B65C89}" v="50" dt="2021-06-21T19:53:50.266"/>
    <p1510:client id="{FABE736E-8DD2-4C01-A98C-27C4B7EBE1CD}" v="34" dt="2020-12-09T23:25:49.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4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59E7682-57E0-4BF7-B6CA-EFC4D8D711D8}"/>
    <pc:docChg chg="addSld delSld modSld">
      <pc:chgData name="" userId="" providerId="" clId="Web-{059E7682-57E0-4BF7-B6CA-EFC4D8D711D8}" dt="2020-10-28T22:22:54.137" v="974"/>
      <pc:docMkLst>
        <pc:docMk/>
      </pc:docMkLst>
      <pc:sldChg chg="modSp modNotes">
        <pc:chgData name="" userId="" providerId="" clId="Web-{059E7682-57E0-4BF7-B6CA-EFC4D8D711D8}" dt="2020-10-28T22:06:09.697" v="320" actId="20577"/>
        <pc:sldMkLst>
          <pc:docMk/>
          <pc:sldMk cId="2811280455" sldId="259"/>
        </pc:sldMkLst>
        <pc:spChg chg="mod">
          <ac:chgData name="" userId="" providerId="" clId="Web-{059E7682-57E0-4BF7-B6CA-EFC4D8D711D8}" dt="2020-10-28T21:53:23.898" v="84"/>
          <ac:spMkLst>
            <pc:docMk/>
            <pc:sldMk cId="2811280455" sldId="259"/>
            <ac:spMk id="2" creationId="{EDDCD426-D87D-48E0-9B59-41FEB552A175}"/>
          </ac:spMkLst>
        </pc:spChg>
        <pc:spChg chg="mod">
          <ac:chgData name="" userId="" providerId="" clId="Web-{059E7682-57E0-4BF7-B6CA-EFC4D8D711D8}" dt="2020-10-28T22:06:09.697" v="320" actId="20577"/>
          <ac:spMkLst>
            <pc:docMk/>
            <pc:sldMk cId="2811280455" sldId="259"/>
            <ac:spMk id="4" creationId="{3F3013A6-08D9-41BB-95F7-CC606713D3BF}"/>
          </ac:spMkLst>
        </pc:spChg>
        <pc:spChg chg="mod">
          <ac:chgData name="" userId="" providerId="" clId="Web-{059E7682-57E0-4BF7-B6CA-EFC4D8D711D8}" dt="2020-10-28T21:53:47.883" v="85" actId="1076"/>
          <ac:spMkLst>
            <pc:docMk/>
            <pc:sldMk cId="2811280455" sldId="259"/>
            <ac:spMk id="5" creationId="{8C81F229-7935-462F-8DAB-5D4B6DA8C5F6}"/>
          </ac:spMkLst>
        </pc:spChg>
        <pc:picChg chg="mod">
          <ac:chgData name="" userId="" providerId="" clId="Web-{059E7682-57E0-4BF7-B6CA-EFC4D8D711D8}" dt="2020-10-28T21:49:01.366" v="24" actId="1076"/>
          <ac:picMkLst>
            <pc:docMk/>
            <pc:sldMk cId="2811280455" sldId="259"/>
            <ac:picMk id="16" creationId="{800AE94F-FB53-44B6-8E3B-8DFFA16618E2}"/>
          </ac:picMkLst>
        </pc:picChg>
      </pc:sldChg>
      <pc:sldChg chg="modSp modNotes">
        <pc:chgData name="" userId="" providerId="" clId="Web-{059E7682-57E0-4BF7-B6CA-EFC4D8D711D8}" dt="2020-10-28T22:22:54.137" v="974"/>
        <pc:sldMkLst>
          <pc:docMk/>
          <pc:sldMk cId="3765173266" sldId="261"/>
        </pc:sldMkLst>
        <pc:spChg chg="mod">
          <ac:chgData name="" userId="" providerId="" clId="Web-{059E7682-57E0-4BF7-B6CA-EFC4D8D711D8}" dt="2020-10-28T22:22:49.574" v="962" actId="20577"/>
          <ac:spMkLst>
            <pc:docMk/>
            <pc:sldMk cId="3765173266" sldId="261"/>
            <ac:spMk id="2" creationId="{03D0D040-61C9-4177-9FDB-AC3D4A50468F}"/>
          </ac:spMkLst>
        </pc:spChg>
        <pc:spChg chg="mod">
          <ac:chgData name="" userId="" providerId="" clId="Web-{059E7682-57E0-4BF7-B6CA-EFC4D8D711D8}" dt="2020-10-28T22:18:45.074" v="752" actId="1076"/>
          <ac:spMkLst>
            <pc:docMk/>
            <pc:sldMk cId="3765173266" sldId="261"/>
            <ac:spMk id="3" creationId="{53A53E1C-D0C8-4541-860F-652A188986D9}"/>
          </ac:spMkLst>
        </pc:spChg>
        <pc:spChg chg="mod">
          <ac:chgData name="" userId="" providerId="" clId="Web-{059E7682-57E0-4BF7-B6CA-EFC4D8D711D8}" dt="2020-10-28T22:21:26.949" v="855" actId="20577"/>
          <ac:spMkLst>
            <pc:docMk/>
            <pc:sldMk cId="3765173266" sldId="261"/>
            <ac:spMk id="11" creationId="{4FE1A2F5-19C3-4179-AFC7-BFA80A0893B7}"/>
          </ac:spMkLst>
        </pc:spChg>
      </pc:sldChg>
      <pc:sldChg chg="modSp modNotes">
        <pc:chgData name="" userId="" providerId="" clId="Web-{059E7682-57E0-4BF7-B6CA-EFC4D8D711D8}" dt="2020-10-28T21:54:59.992" v="99"/>
        <pc:sldMkLst>
          <pc:docMk/>
          <pc:sldMk cId="1788863778" sldId="264"/>
        </pc:sldMkLst>
        <pc:spChg chg="mod">
          <ac:chgData name="" userId="" providerId="" clId="Web-{059E7682-57E0-4BF7-B6CA-EFC4D8D711D8}" dt="2020-10-28T21:46:11.585" v="2" actId="20577"/>
          <ac:spMkLst>
            <pc:docMk/>
            <pc:sldMk cId="1788863778" sldId="264"/>
            <ac:spMk id="11" creationId="{5B103354-20BE-4329-B9D0-E34D27BFEB71}"/>
          </ac:spMkLst>
        </pc:spChg>
      </pc:sldChg>
      <pc:sldChg chg="addSp delSp modSp new del">
        <pc:chgData name="" userId="" providerId="" clId="Web-{059E7682-57E0-4BF7-B6CA-EFC4D8D711D8}" dt="2020-10-28T21:47:01.147" v="7"/>
        <pc:sldMkLst>
          <pc:docMk/>
          <pc:sldMk cId="1934537107" sldId="266"/>
        </pc:sldMkLst>
        <pc:spChg chg="del">
          <ac:chgData name="" userId="" providerId="" clId="Web-{059E7682-57E0-4BF7-B6CA-EFC4D8D711D8}" dt="2020-10-28T21:46:49.788" v="5"/>
          <ac:spMkLst>
            <pc:docMk/>
            <pc:sldMk cId="1934537107" sldId="266"/>
            <ac:spMk id="3" creationId="{0C817D6B-3653-4359-A104-BA8A88BB64D0}"/>
          </ac:spMkLst>
        </pc:spChg>
        <pc:spChg chg="add mod">
          <ac:chgData name="" userId="" providerId="" clId="Web-{059E7682-57E0-4BF7-B6CA-EFC4D8D711D8}" dt="2020-10-28T21:46:55.194" v="6"/>
          <ac:spMkLst>
            <pc:docMk/>
            <pc:sldMk cId="1934537107" sldId="266"/>
            <ac:spMk id="6" creationId="{EBDAEDA6-BEF9-4664-95FC-B2F5858F4FAC}"/>
          </ac:spMkLst>
        </pc:spChg>
        <pc:picChg chg="add del mod ord">
          <ac:chgData name="" userId="" providerId="" clId="Web-{059E7682-57E0-4BF7-B6CA-EFC4D8D711D8}" dt="2020-10-28T21:46:55.194" v="6"/>
          <ac:picMkLst>
            <pc:docMk/>
            <pc:sldMk cId="1934537107" sldId="266"/>
            <ac:picMk id="4" creationId="{77B7828E-DEC0-4374-B813-D304B85EC59A}"/>
          </ac:picMkLst>
        </pc:picChg>
      </pc:sldChg>
    </pc:docChg>
  </pc:docChgLst>
  <pc:docChgLst>
    <pc:chgData clId="Web-{72F883F2-0521-4DFC-AB83-A2B008D80C07}"/>
    <pc:docChg chg="">
      <pc:chgData name="" userId="" providerId="" clId="Web-{72F883F2-0521-4DFC-AB83-A2B008D80C07}" dt="2020-11-25T16:02:05.626" v="1"/>
      <pc:docMkLst>
        <pc:docMk/>
      </pc:docMkLst>
      <pc:sldChg chg="addCm">
        <pc:chgData name="" userId="" providerId="" clId="Web-{72F883F2-0521-4DFC-AB83-A2B008D80C07}" dt="2020-11-25T15:58:49.719" v="0"/>
        <pc:sldMkLst>
          <pc:docMk/>
          <pc:sldMk cId="3497682523" sldId="257"/>
        </pc:sldMkLst>
      </pc:sldChg>
      <pc:sldChg chg="addCm">
        <pc:chgData name="" userId="" providerId="" clId="Web-{72F883F2-0521-4DFC-AB83-A2B008D80C07}" dt="2020-11-25T16:02:05.626" v="1"/>
        <pc:sldMkLst>
          <pc:docMk/>
          <pc:sldMk cId="2864455187" sldId="263"/>
        </pc:sldMkLst>
      </pc:sldChg>
    </pc:docChg>
  </pc:docChgLst>
  <pc:docChgLst>
    <pc:chgData clId="Web-{FABE736E-8DD2-4C01-A98C-27C4B7EBE1CD}"/>
    <pc:docChg chg="modSld">
      <pc:chgData name="" userId="" providerId="" clId="Web-{FABE736E-8DD2-4C01-A98C-27C4B7EBE1CD}" dt="2020-12-09T23:25:49.569" v="92" actId="20577"/>
      <pc:docMkLst>
        <pc:docMk/>
      </pc:docMkLst>
      <pc:sldChg chg="modSp modNotes">
        <pc:chgData name="" userId="" providerId="" clId="Web-{FABE736E-8DD2-4C01-A98C-27C4B7EBE1CD}" dt="2020-12-09T23:25:22.130" v="90" actId="20577"/>
        <pc:sldMkLst>
          <pc:docMk/>
          <pc:sldMk cId="2864455187" sldId="263"/>
        </pc:sldMkLst>
        <pc:spChg chg="mod">
          <ac:chgData name="" userId="" providerId="" clId="Web-{FABE736E-8DD2-4C01-A98C-27C4B7EBE1CD}" dt="2020-12-09T23:23:30.935" v="8" actId="20577"/>
          <ac:spMkLst>
            <pc:docMk/>
            <pc:sldMk cId="2864455187" sldId="263"/>
            <ac:spMk id="2" creationId="{089420FF-E86F-425B-AD4A-0EEC52DF1453}"/>
          </ac:spMkLst>
        </pc:spChg>
        <pc:spChg chg="mod">
          <ac:chgData name="" userId="" providerId="" clId="Web-{FABE736E-8DD2-4C01-A98C-27C4B7EBE1CD}" dt="2020-12-09T23:25:22.130" v="90" actId="20577"/>
          <ac:spMkLst>
            <pc:docMk/>
            <pc:sldMk cId="2864455187" sldId="263"/>
            <ac:spMk id="3" creationId="{73CF84A6-6A4D-426B-968D-E6A9A892EA7D}"/>
          </ac:spMkLst>
        </pc:spChg>
      </pc:sldChg>
    </pc:docChg>
  </pc:docChgLst>
  <pc:docChgLst>
    <pc:chgData name="Ashley Coyle" userId="S::coylea@kerndhs.com::b925ca5e-cd46-4334-9973-c505fd8b0dbd" providerId="AD" clId="Web-{A0233B8D-ED2C-4F7A-8DE8-DBD67A56ABF7}"/>
    <pc:docChg chg="modSld">
      <pc:chgData name="Ashley Coyle" userId="S::coylea@kerndhs.com::b925ca5e-cd46-4334-9973-c505fd8b0dbd" providerId="AD" clId="Web-{A0233B8D-ED2C-4F7A-8DE8-DBD67A56ABF7}" dt="2021-02-19T18:19:45.724" v="5" actId="20577"/>
      <pc:docMkLst>
        <pc:docMk/>
      </pc:docMkLst>
      <pc:sldChg chg="modSp">
        <pc:chgData name="Ashley Coyle" userId="S::coylea@kerndhs.com::b925ca5e-cd46-4334-9973-c505fd8b0dbd" providerId="AD" clId="Web-{A0233B8D-ED2C-4F7A-8DE8-DBD67A56ABF7}" dt="2021-02-19T18:19:45.724" v="5" actId="20577"/>
        <pc:sldMkLst>
          <pc:docMk/>
          <pc:sldMk cId="3497682523" sldId="257"/>
        </pc:sldMkLst>
        <pc:spChg chg="mod">
          <ac:chgData name="Ashley Coyle" userId="S::coylea@kerndhs.com::b925ca5e-cd46-4334-9973-c505fd8b0dbd" providerId="AD" clId="Web-{A0233B8D-ED2C-4F7A-8DE8-DBD67A56ABF7}" dt="2021-02-19T18:19:45.724" v="5" actId="20577"/>
          <ac:spMkLst>
            <pc:docMk/>
            <pc:sldMk cId="3497682523" sldId="257"/>
            <ac:spMk id="5" creationId="{08211714-6F0F-4F30-BE81-D3529106FF0B}"/>
          </ac:spMkLst>
        </pc:spChg>
      </pc:sldChg>
    </pc:docChg>
  </pc:docChgLst>
  <pc:docChgLst>
    <pc:chgData clId="Web-{22D6A7FB-DBAB-4361-889B-85010AB2F215}"/>
    <pc:docChg chg="">
      <pc:chgData name="" userId="" providerId="" clId="Web-{22D6A7FB-DBAB-4361-889B-85010AB2F215}" dt="2021-02-03T21:32:28.357" v="0"/>
      <pc:docMkLst>
        <pc:docMk/>
      </pc:docMkLst>
      <pc:sldChg chg="delCm">
        <pc:chgData name="" userId="" providerId="" clId="Web-{22D6A7FB-DBAB-4361-889B-85010AB2F215}" dt="2021-02-03T21:32:28.357" v="0"/>
        <pc:sldMkLst>
          <pc:docMk/>
          <pc:sldMk cId="3012527766" sldId="265"/>
        </pc:sldMkLst>
      </pc:sldChg>
    </pc:docChg>
  </pc:docChgLst>
  <pc:docChgLst>
    <pc:chgData clId="Web-{2BCEA8B1-E275-4F5B-9665-86350010C00F}"/>
    <pc:docChg chg="modSld">
      <pc:chgData name="" userId="" providerId="" clId="Web-{2BCEA8B1-E275-4F5B-9665-86350010C00F}" dt="2021-02-03T21:33:42.527" v="5"/>
      <pc:docMkLst>
        <pc:docMk/>
      </pc:docMkLst>
      <pc:sldChg chg="modNotes">
        <pc:chgData name="" userId="" providerId="" clId="Web-{2BCEA8B1-E275-4F5B-9665-86350010C00F}" dt="2021-02-03T21:33:42.527" v="5"/>
        <pc:sldMkLst>
          <pc:docMk/>
          <pc:sldMk cId="2811280455" sldId="259"/>
        </pc:sldMkLst>
      </pc:sldChg>
      <pc:sldChg chg="modNotes">
        <pc:chgData name="" userId="" providerId="" clId="Web-{2BCEA8B1-E275-4F5B-9665-86350010C00F}" dt="2021-02-03T21:33:08.448" v="2"/>
        <pc:sldMkLst>
          <pc:docMk/>
          <pc:sldMk cId="3012527766" sldId="265"/>
        </pc:sldMkLst>
      </pc:sldChg>
    </pc:docChg>
  </pc:docChgLst>
  <pc:docChgLst>
    <pc:chgData clId="Web-{69AB962D-4764-4492-9DB2-17F65D91F5B8}"/>
    <pc:docChg chg="modSld">
      <pc:chgData name="" userId="" providerId="" clId="Web-{69AB962D-4764-4492-9DB2-17F65D91F5B8}" dt="2020-10-16T17:50:13.789" v="2"/>
      <pc:docMkLst>
        <pc:docMk/>
      </pc:docMkLst>
      <pc:sldChg chg="modNotes">
        <pc:chgData name="" userId="" providerId="" clId="Web-{69AB962D-4764-4492-9DB2-17F65D91F5B8}" dt="2020-10-16T17:50:13.789" v="2"/>
        <pc:sldMkLst>
          <pc:docMk/>
          <pc:sldMk cId="1770339647" sldId="258"/>
        </pc:sldMkLst>
      </pc:sldChg>
    </pc:docChg>
  </pc:docChgLst>
  <pc:docChgLst>
    <pc:chgData name="Amanda Moran" userId="S::morana@kerndhs.com::1526d3d1-a6cc-4ff9-83d4-165f0ccf0918" providerId="AD" clId="Web-{71082CD4-7F71-4AE5-93FE-80ADA134859D}"/>
    <pc:docChg chg="modSld">
      <pc:chgData name="Amanda Moran" userId="S::morana@kerndhs.com::1526d3d1-a6cc-4ff9-83d4-165f0ccf0918" providerId="AD" clId="Web-{71082CD4-7F71-4AE5-93FE-80ADA134859D}" dt="2020-10-01T17:54:55.197" v="52" actId="20577"/>
      <pc:docMkLst>
        <pc:docMk/>
      </pc:docMkLst>
      <pc:sldChg chg="modSp">
        <pc:chgData name="Amanda Moran" userId="S::morana@kerndhs.com::1526d3d1-a6cc-4ff9-83d4-165f0ccf0918" providerId="AD" clId="Web-{71082CD4-7F71-4AE5-93FE-80ADA134859D}" dt="2020-10-01T17:54:55.197" v="52" actId="20577"/>
        <pc:sldMkLst>
          <pc:docMk/>
          <pc:sldMk cId="1770339647" sldId="258"/>
        </pc:sldMkLst>
        <pc:spChg chg="mod">
          <ac:chgData name="Amanda Moran" userId="S::morana@kerndhs.com::1526d3d1-a6cc-4ff9-83d4-165f0ccf0918" providerId="AD" clId="Web-{71082CD4-7F71-4AE5-93FE-80ADA134859D}" dt="2020-10-01T17:54:55.197" v="52" actId="20577"/>
          <ac:spMkLst>
            <pc:docMk/>
            <pc:sldMk cId="1770339647" sldId="258"/>
            <ac:spMk id="4" creationId="{30C7CC5C-2C2F-4AA5-850A-3F09D9DA59CC}"/>
          </ac:spMkLst>
        </pc:spChg>
      </pc:sldChg>
      <pc:sldChg chg="addSp modSp">
        <pc:chgData name="Amanda Moran" userId="S::morana@kerndhs.com::1526d3d1-a6cc-4ff9-83d4-165f0ccf0918" providerId="AD" clId="Web-{71082CD4-7F71-4AE5-93FE-80ADA134859D}" dt="2020-10-01T17:47:46.140" v="47" actId="20577"/>
        <pc:sldMkLst>
          <pc:docMk/>
          <pc:sldMk cId="2864455187" sldId="263"/>
        </pc:sldMkLst>
        <pc:spChg chg="add mod">
          <ac:chgData name="Amanda Moran" userId="S::morana@kerndhs.com::1526d3d1-a6cc-4ff9-83d4-165f0ccf0918" providerId="AD" clId="Web-{71082CD4-7F71-4AE5-93FE-80ADA134859D}" dt="2020-10-01T17:47:46.140" v="47" actId="20577"/>
          <ac:spMkLst>
            <pc:docMk/>
            <pc:sldMk cId="2864455187" sldId="263"/>
            <ac:spMk id="3" creationId="{73CF84A6-6A4D-426B-968D-E6A9A892EA7D}"/>
          </ac:spMkLst>
        </pc:spChg>
      </pc:sldChg>
    </pc:docChg>
  </pc:docChgLst>
  <pc:docChgLst>
    <pc:chgData clId="Web-{8C1743C8-3972-4B18-AFCC-DF4E167BE511}"/>
    <pc:docChg chg="modSld">
      <pc:chgData name="" userId="" providerId="" clId="Web-{8C1743C8-3972-4B18-AFCC-DF4E167BE511}" dt="2020-11-23T23:54:14.570" v="28"/>
      <pc:docMkLst>
        <pc:docMk/>
      </pc:docMkLst>
      <pc:sldChg chg="modNotes">
        <pc:chgData name="" userId="" providerId="" clId="Web-{8C1743C8-3972-4B18-AFCC-DF4E167BE511}" dt="2020-11-23T23:54:14.570" v="28"/>
        <pc:sldMkLst>
          <pc:docMk/>
          <pc:sldMk cId="2864455187" sldId="263"/>
        </pc:sldMkLst>
      </pc:sldChg>
    </pc:docChg>
  </pc:docChgLst>
  <pc:docChgLst>
    <pc:chgData name="Amanda Moran" userId="S::morana@kerndhs.com::1526d3d1-a6cc-4ff9-83d4-165f0ccf0918" providerId="AD" clId="Web-{9DD4811A-8487-4991-B2A8-5871ABD04A4B}"/>
    <pc:docChg chg="modSld">
      <pc:chgData name="Amanda Moran" userId="S::morana@kerndhs.com::1526d3d1-a6cc-4ff9-83d4-165f0ccf0918" providerId="AD" clId="Web-{9DD4811A-8487-4991-B2A8-5871ABD04A4B}" dt="2020-10-02T18:46:21.304" v="7" actId="20577"/>
      <pc:docMkLst>
        <pc:docMk/>
      </pc:docMkLst>
      <pc:sldChg chg="modSp">
        <pc:chgData name="Amanda Moran" userId="S::morana@kerndhs.com::1526d3d1-a6cc-4ff9-83d4-165f0ccf0918" providerId="AD" clId="Web-{9DD4811A-8487-4991-B2A8-5871ABD04A4B}" dt="2020-10-02T18:46:21.304" v="6" actId="20577"/>
        <pc:sldMkLst>
          <pc:docMk/>
          <pc:sldMk cId="1788863778" sldId="264"/>
        </pc:sldMkLst>
        <pc:spChg chg="mod">
          <ac:chgData name="Amanda Moran" userId="S::morana@kerndhs.com::1526d3d1-a6cc-4ff9-83d4-165f0ccf0918" providerId="AD" clId="Web-{9DD4811A-8487-4991-B2A8-5871ABD04A4B}" dt="2020-10-02T18:46:21.304" v="6" actId="20577"/>
          <ac:spMkLst>
            <pc:docMk/>
            <pc:sldMk cId="1788863778" sldId="264"/>
            <ac:spMk id="11" creationId="{5B103354-20BE-4329-B9D0-E34D27BFEB71}"/>
          </ac:spMkLst>
        </pc:spChg>
      </pc:sldChg>
    </pc:docChg>
  </pc:docChgLst>
  <pc:docChgLst>
    <pc:chgData name="Amanda Moran" userId="S::morana@kerndhs.com::1526d3d1-a6cc-4ff9-83d4-165f0ccf0918" providerId="AD" clId="Web-{BAD099D6-163A-454B-9B3F-A343833A95EA}"/>
    <pc:docChg chg="addSld modSld">
      <pc:chgData name="Amanda Moran" userId="S::morana@kerndhs.com::1526d3d1-a6cc-4ff9-83d4-165f0ccf0918" providerId="AD" clId="Web-{BAD099D6-163A-454B-9B3F-A343833A95EA}" dt="2020-09-29T21:15:11.871" v="447" actId="14100"/>
      <pc:docMkLst>
        <pc:docMk/>
      </pc:docMkLst>
      <pc:sldChg chg="modSp">
        <pc:chgData name="Amanda Moran" userId="S::morana@kerndhs.com::1526d3d1-a6cc-4ff9-83d4-165f0ccf0918" providerId="AD" clId="Web-{BAD099D6-163A-454B-9B3F-A343833A95EA}" dt="2020-09-29T21:06:50.297" v="207" actId="20577"/>
        <pc:sldMkLst>
          <pc:docMk/>
          <pc:sldMk cId="2811280455" sldId="259"/>
        </pc:sldMkLst>
        <pc:spChg chg="mod">
          <ac:chgData name="Amanda Moran" userId="S::morana@kerndhs.com::1526d3d1-a6cc-4ff9-83d4-165f0ccf0918" providerId="AD" clId="Web-{BAD099D6-163A-454B-9B3F-A343833A95EA}" dt="2020-09-29T21:06:50.297" v="207" actId="20577"/>
          <ac:spMkLst>
            <pc:docMk/>
            <pc:sldMk cId="2811280455" sldId="259"/>
            <ac:spMk id="4" creationId="{3F3013A6-08D9-41BB-95F7-CC606713D3BF}"/>
          </ac:spMkLst>
        </pc:spChg>
        <pc:spChg chg="mod">
          <ac:chgData name="Amanda Moran" userId="S::morana@kerndhs.com::1526d3d1-a6cc-4ff9-83d4-165f0ccf0918" providerId="AD" clId="Web-{BAD099D6-163A-454B-9B3F-A343833A95EA}" dt="2020-09-29T21:05:32.524" v="26" actId="20577"/>
          <ac:spMkLst>
            <pc:docMk/>
            <pc:sldMk cId="2811280455" sldId="259"/>
            <ac:spMk id="5" creationId="{8C81F229-7935-462F-8DAB-5D4B6DA8C5F6}"/>
          </ac:spMkLst>
        </pc:spChg>
      </pc:sldChg>
      <pc:sldChg chg="addSp delSp modSp">
        <pc:chgData name="Amanda Moran" userId="S::morana@kerndhs.com::1526d3d1-a6cc-4ff9-83d4-165f0ccf0918" providerId="AD" clId="Web-{BAD099D6-163A-454B-9B3F-A343833A95EA}" dt="2020-09-29T21:09:35.873" v="247" actId="1076"/>
        <pc:sldMkLst>
          <pc:docMk/>
          <pc:sldMk cId="3878713972" sldId="260"/>
        </pc:sldMkLst>
        <pc:spChg chg="mod">
          <ac:chgData name="Amanda Moran" userId="S::morana@kerndhs.com::1526d3d1-a6cc-4ff9-83d4-165f0ccf0918" providerId="AD" clId="Web-{BAD099D6-163A-454B-9B3F-A343833A95EA}" dt="2020-09-29T21:09:28.888" v="246" actId="1076"/>
          <ac:spMkLst>
            <pc:docMk/>
            <pc:sldMk cId="3878713972" sldId="260"/>
            <ac:spMk id="2" creationId="{E0D2BFF0-C141-4424-92A3-02DD865BF7F1}"/>
          </ac:spMkLst>
        </pc:spChg>
        <pc:spChg chg="add mod">
          <ac:chgData name="Amanda Moran" userId="S::morana@kerndhs.com::1526d3d1-a6cc-4ff9-83d4-165f0ccf0918" providerId="AD" clId="Web-{BAD099D6-163A-454B-9B3F-A343833A95EA}" dt="2020-09-29T21:09:16.419" v="240" actId="1076"/>
          <ac:spMkLst>
            <pc:docMk/>
            <pc:sldMk cId="3878713972" sldId="260"/>
            <ac:spMk id="6" creationId="{257A4DA1-C03F-4B7C-AB4F-57DEB8E09FB4}"/>
          </ac:spMkLst>
        </pc:spChg>
        <pc:picChg chg="add del mod">
          <ac:chgData name="Amanda Moran" userId="S::morana@kerndhs.com::1526d3d1-a6cc-4ff9-83d4-165f0ccf0918" providerId="AD" clId="Web-{BAD099D6-163A-454B-9B3F-A343833A95EA}" dt="2020-09-29T21:09:11.606" v="239"/>
          <ac:picMkLst>
            <pc:docMk/>
            <pc:sldMk cId="3878713972" sldId="260"/>
            <ac:picMk id="3" creationId="{FD3AEF13-244A-43DD-A14C-551C02352BDD}"/>
          </ac:picMkLst>
        </pc:picChg>
        <pc:picChg chg="mod">
          <ac:chgData name="Amanda Moran" userId="S::morana@kerndhs.com::1526d3d1-a6cc-4ff9-83d4-165f0ccf0918" providerId="AD" clId="Web-{BAD099D6-163A-454B-9B3F-A343833A95EA}" dt="2020-09-29T21:09:35.873" v="247" actId="1076"/>
          <ac:picMkLst>
            <pc:docMk/>
            <pc:sldMk cId="3878713972" sldId="260"/>
            <ac:picMk id="4" creationId="{F8721690-F91C-4047-BF69-5E73C3CDBD07}"/>
          </ac:picMkLst>
        </pc:picChg>
      </pc:sldChg>
      <pc:sldChg chg="addSp delSp modSp new">
        <pc:chgData name="Amanda Moran" userId="S::morana@kerndhs.com::1526d3d1-a6cc-4ff9-83d4-165f0ccf0918" providerId="AD" clId="Web-{BAD099D6-163A-454B-9B3F-A343833A95EA}" dt="2020-09-29T21:15:11.871" v="447" actId="14100"/>
        <pc:sldMkLst>
          <pc:docMk/>
          <pc:sldMk cId="3765173266" sldId="261"/>
        </pc:sldMkLst>
        <pc:spChg chg="del">
          <ac:chgData name="Amanda Moran" userId="S::morana@kerndhs.com::1526d3d1-a6cc-4ff9-83d4-165f0ccf0918" providerId="AD" clId="Web-{BAD099D6-163A-454B-9B3F-A343833A95EA}" dt="2020-09-29T21:09:52.265" v="251"/>
          <ac:spMkLst>
            <pc:docMk/>
            <pc:sldMk cId="3765173266" sldId="261"/>
            <ac:spMk id="2" creationId="{FC527199-A001-4C6D-9AC4-5F20F91296E5}"/>
          </ac:spMkLst>
        </pc:spChg>
        <pc:spChg chg="del">
          <ac:chgData name="Amanda Moran" userId="S::morana@kerndhs.com::1526d3d1-a6cc-4ff9-83d4-165f0ccf0918" providerId="AD" clId="Web-{BAD099D6-163A-454B-9B3F-A343833A95EA}" dt="2020-09-29T21:07:24.800" v="210"/>
          <ac:spMkLst>
            <pc:docMk/>
            <pc:sldMk cId="3765173266" sldId="261"/>
            <ac:spMk id="3" creationId="{614738AF-38FD-4B4B-9D39-FBA2E689E63E}"/>
          </ac:spMkLst>
        </pc:spChg>
        <pc:spChg chg="add del mod">
          <ac:chgData name="Amanda Moran" userId="S::morana@kerndhs.com::1526d3d1-a6cc-4ff9-83d4-165f0ccf0918" providerId="AD" clId="Web-{BAD099D6-163A-454B-9B3F-A343833A95EA}" dt="2020-09-29T21:09:50.172" v="250"/>
          <ac:spMkLst>
            <pc:docMk/>
            <pc:sldMk cId="3765173266" sldId="261"/>
            <ac:spMk id="8" creationId="{1251B214-9B7A-43C3-A5E7-8CC34E6C0FEA}"/>
          </ac:spMkLst>
        </pc:spChg>
        <pc:spChg chg="add mod">
          <ac:chgData name="Amanda Moran" userId="S::morana@kerndhs.com::1526d3d1-a6cc-4ff9-83d4-165f0ccf0918" providerId="AD" clId="Web-{BAD099D6-163A-454B-9B3F-A343833A95EA}" dt="2020-09-29T21:15:11.871" v="447" actId="14100"/>
          <ac:spMkLst>
            <pc:docMk/>
            <pc:sldMk cId="3765173266" sldId="261"/>
            <ac:spMk id="11" creationId="{4FE1A2F5-19C3-4179-AFC7-BFA80A0893B7}"/>
          </ac:spMkLst>
        </pc:spChg>
        <pc:picChg chg="add del mod ord">
          <ac:chgData name="Amanda Moran" userId="S::morana@kerndhs.com::1526d3d1-a6cc-4ff9-83d4-165f0ccf0918" providerId="AD" clId="Web-{BAD099D6-163A-454B-9B3F-A343833A95EA}" dt="2020-09-29T21:08:36.931" v="236"/>
          <ac:picMkLst>
            <pc:docMk/>
            <pc:sldMk cId="3765173266" sldId="261"/>
            <ac:picMk id="4" creationId="{ED3574D3-FD75-458A-A120-EC1FD33EF283}"/>
          </ac:picMkLst>
        </pc:picChg>
        <pc:picChg chg="add mod">
          <ac:chgData name="Amanda Moran" userId="S::morana@kerndhs.com::1526d3d1-a6cc-4ff9-83d4-165f0ccf0918" providerId="AD" clId="Web-{BAD099D6-163A-454B-9B3F-A343833A95EA}" dt="2020-09-29T21:14:03.053" v="406" actId="1076"/>
          <ac:picMkLst>
            <pc:docMk/>
            <pc:sldMk cId="3765173266" sldId="261"/>
            <ac:picMk id="6" creationId="{3AE82D38-AE8D-4AC1-9FC8-1DD60A1338C7}"/>
          </ac:picMkLst>
        </pc:picChg>
        <pc:picChg chg="add mod">
          <ac:chgData name="Amanda Moran" userId="S::morana@kerndhs.com::1526d3d1-a6cc-4ff9-83d4-165f0ccf0918" providerId="AD" clId="Web-{BAD099D6-163A-454B-9B3F-A343833A95EA}" dt="2020-09-29T21:14:08.397" v="409" actId="1076"/>
          <ac:picMkLst>
            <pc:docMk/>
            <pc:sldMk cId="3765173266" sldId="261"/>
            <ac:picMk id="10" creationId="{7FE2BEA3-1FEE-4532-B494-CC47A7A2E49F}"/>
          </ac:picMkLst>
        </pc:picChg>
      </pc:sldChg>
      <pc:sldChg chg="new">
        <pc:chgData name="Amanda Moran" userId="S::morana@kerndhs.com::1526d3d1-a6cc-4ff9-83d4-165f0ccf0918" providerId="AD" clId="Web-{BAD099D6-163A-454B-9B3F-A343833A95EA}" dt="2020-09-29T21:10:37.848" v="254"/>
        <pc:sldMkLst>
          <pc:docMk/>
          <pc:sldMk cId="3376430890" sldId="262"/>
        </pc:sldMkLst>
      </pc:sldChg>
    </pc:docChg>
  </pc:docChgLst>
  <pc:docChgLst>
    <pc:chgData name="Amanda Moran" userId="S::morana@kerndhs.com::1526d3d1-a6cc-4ff9-83d4-165f0ccf0918" providerId="AD" clId="Web-{1B0270E1-4E0E-473C-B929-237671FFCEAC}"/>
    <pc:docChg chg="modSld">
      <pc:chgData name="Amanda Moran" userId="S::morana@kerndhs.com::1526d3d1-a6cc-4ff9-83d4-165f0ccf0918" providerId="AD" clId="Web-{1B0270E1-4E0E-473C-B929-237671FFCEAC}" dt="2020-09-29T16:37:07.430" v="66" actId="1076"/>
      <pc:docMkLst>
        <pc:docMk/>
      </pc:docMkLst>
      <pc:sldChg chg="modSp">
        <pc:chgData name="Amanda Moran" userId="S::morana@kerndhs.com::1526d3d1-a6cc-4ff9-83d4-165f0ccf0918" providerId="AD" clId="Web-{1B0270E1-4E0E-473C-B929-237671FFCEAC}" dt="2020-09-29T16:34:16.451" v="0" actId="1076"/>
        <pc:sldMkLst>
          <pc:docMk/>
          <pc:sldMk cId="109857222" sldId="256"/>
        </pc:sldMkLst>
        <pc:spChg chg="mod">
          <ac:chgData name="Amanda Moran" userId="S::morana@kerndhs.com::1526d3d1-a6cc-4ff9-83d4-165f0ccf0918" providerId="AD" clId="Web-{1B0270E1-4E0E-473C-B929-237671FFCEAC}" dt="2020-09-29T16:34:16.451" v="0" actId="1076"/>
          <ac:spMkLst>
            <pc:docMk/>
            <pc:sldMk cId="109857222" sldId="256"/>
            <ac:spMk id="2" creationId="{00000000-0000-0000-0000-000000000000}"/>
          </ac:spMkLst>
        </pc:spChg>
      </pc:sldChg>
      <pc:sldChg chg="modSp">
        <pc:chgData name="Amanda Moran" userId="S::morana@kerndhs.com::1526d3d1-a6cc-4ff9-83d4-165f0ccf0918" providerId="AD" clId="Web-{1B0270E1-4E0E-473C-B929-237671FFCEAC}" dt="2020-09-29T16:37:07.430" v="66" actId="1076"/>
        <pc:sldMkLst>
          <pc:docMk/>
          <pc:sldMk cId="2811280455" sldId="259"/>
        </pc:sldMkLst>
        <pc:spChg chg="mod">
          <ac:chgData name="Amanda Moran" userId="S::morana@kerndhs.com::1526d3d1-a6cc-4ff9-83d4-165f0ccf0918" providerId="AD" clId="Web-{1B0270E1-4E0E-473C-B929-237671FFCEAC}" dt="2020-09-29T16:36:56.585" v="63" actId="20577"/>
          <ac:spMkLst>
            <pc:docMk/>
            <pc:sldMk cId="2811280455" sldId="259"/>
            <ac:spMk id="4" creationId="{3F3013A6-08D9-41BB-95F7-CC606713D3BF}"/>
          </ac:spMkLst>
        </pc:spChg>
        <pc:spChg chg="mod">
          <ac:chgData name="Amanda Moran" userId="S::morana@kerndhs.com::1526d3d1-a6cc-4ff9-83d4-165f0ccf0918" providerId="AD" clId="Web-{1B0270E1-4E0E-473C-B929-237671FFCEAC}" dt="2020-09-29T16:37:07.430" v="66" actId="1076"/>
          <ac:spMkLst>
            <pc:docMk/>
            <pc:sldMk cId="2811280455" sldId="259"/>
            <ac:spMk id="5" creationId="{8C81F229-7935-462F-8DAB-5D4B6DA8C5F6}"/>
          </ac:spMkLst>
        </pc:spChg>
      </pc:sldChg>
    </pc:docChg>
  </pc:docChgLst>
  <pc:docChgLst>
    <pc:chgData name="Amanda Moran" userId="S::morana@kerndhs.com::1526d3d1-a6cc-4ff9-83d4-165f0ccf0918" providerId="AD" clId="Web-{48CE80B8-D4D2-48E1-9332-3CD45331399F}"/>
    <pc:docChg chg="addSld delSld modSld">
      <pc:chgData name="Amanda Moran" userId="S::morana@kerndhs.com::1526d3d1-a6cc-4ff9-83d4-165f0ccf0918" providerId="AD" clId="Web-{48CE80B8-D4D2-48E1-9332-3CD45331399F}" dt="2020-10-01T19:21:44.322" v="390" actId="14100"/>
      <pc:docMkLst>
        <pc:docMk/>
      </pc:docMkLst>
      <pc:sldChg chg="addSp delSp modSp del mod setBg setClrOvrMap">
        <pc:chgData name="Amanda Moran" userId="S::morana@kerndhs.com::1526d3d1-a6cc-4ff9-83d4-165f0ccf0918" providerId="AD" clId="Web-{48CE80B8-D4D2-48E1-9332-3CD45331399F}" dt="2020-10-01T19:15:46.884" v="351"/>
        <pc:sldMkLst>
          <pc:docMk/>
          <pc:sldMk cId="109857222" sldId="256"/>
        </pc:sldMkLst>
        <pc:spChg chg="add del mod">
          <ac:chgData name="Amanda Moran" userId="S::morana@kerndhs.com::1526d3d1-a6cc-4ff9-83d4-165f0ccf0918" providerId="AD" clId="Web-{48CE80B8-D4D2-48E1-9332-3CD45331399F}" dt="2020-10-01T19:15:24.336" v="350" actId="1076"/>
          <ac:spMkLst>
            <pc:docMk/>
            <pc:sldMk cId="109857222" sldId="256"/>
            <ac:spMk id="2" creationId="{00000000-0000-0000-0000-000000000000}"/>
          </ac:spMkLst>
        </pc:spChg>
        <pc:spChg chg="mod">
          <ac:chgData name="Amanda Moran" userId="S::morana@kerndhs.com::1526d3d1-a6cc-4ff9-83d4-165f0ccf0918" providerId="AD" clId="Web-{48CE80B8-D4D2-48E1-9332-3CD45331399F}" dt="2020-10-01T19:15:10.007" v="346"/>
          <ac:spMkLst>
            <pc:docMk/>
            <pc:sldMk cId="109857222" sldId="256"/>
            <ac:spMk id="5" creationId="{4F31C9DA-F5F4-49F2-A77E-E25384153F2D}"/>
          </ac:spMkLst>
        </pc:spChg>
        <pc:spChg chg="add del mod">
          <ac:chgData name="Amanda Moran" userId="S::morana@kerndhs.com::1526d3d1-a6cc-4ff9-83d4-165f0ccf0918" providerId="AD" clId="Web-{48CE80B8-D4D2-48E1-9332-3CD45331399F}" dt="2020-10-01T19:04:34.252" v="88"/>
          <ac:spMkLst>
            <pc:docMk/>
            <pc:sldMk cId="109857222" sldId="256"/>
            <ac:spMk id="6" creationId="{CD354B7D-C5F0-40FA-B0C0-BD65CBFB2EEA}"/>
          </ac:spMkLst>
        </pc:spChg>
        <pc:spChg chg="add del">
          <ac:chgData name="Amanda Moran" userId="S::morana@kerndhs.com::1526d3d1-a6cc-4ff9-83d4-165f0ccf0918" providerId="AD" clId="Web-{48CE80B8-D4D2-48E1-9332-3CD45331399F}" dt="2020-10-01T19:12:10.931" v="292"/>
          <ac:spMkLst>
            <pc:docMk/>
            <pc:sldMk cId="109857222" sldId="256"/>
            <ac:spMk id="15" creationId="{C1DD1A8A-57D5-4A81-AD04-532B043C5611}"/>
          </ac:spMkLst>
        </pc:spChg>
        <pc:spChg chg="add del">
          <ac:chgData name="Amanda Moran" userId="S::morana@kerndhs.com::1526d3d1-a6cc-4ff9-83d4-165f0ccf0918" providerId="AD" clId="Web-{48CE80B8-D4D2-48E1-9332-3CD45331399F}" dt="2020-10-01T19:12:10.931" v="292"/>
          <ac:spMkLst>
            <pc:docMk/>
            <pc:sldMk cId="109857222" sldId="256"/>
            <ac:spMk id="17" creationId="{007891EC-4501-44ED-A8C8-B11B6DB767AB}"/>
          </ac:spMkLst>
        </pc:spChg>
        <pc:spChg chg="add del">
          <ac:chgData name="Amanda Moran" userId="S::morana@kerndhs.com::1526d3d1-a6cc-4ff9-83d4-165f0ccf0918" providerId="AD" clId="Web-{48CE80B8-D4D2-48E1-9332-3CD45331399F}" dt="2020-10-01T19:12:10.915" v="291"/>
          <ac:spMkLst>
            <pc:docMk/>
            <pc:sldMk cId="109857222" sldId="256"/>
            <ac:spMk id="19" creationId="{D4906370-1564-49FA-A802-58546B3922DC}"/>
          </ac:spMkLst>
        </pc:spChg>
        <pc:spChg chg="add del">
          <ac:chgData name="Amanda Moran" userId="S::morana@kerndhs.com::1526d3d1-a6cc-4ff9-83d4-165f0ccf0918" providerId="AD" clId="Web-{48CE80B8-D4D2-48E1-9332-3CD45331399F}" dt="2020-10-01T19:12:10.915" v="291"/>
          <ac:spMkLst>
            <pc:docMk/>
            <pc:sldMk cId="109857222" sldId="256"/>
            <ac:spMk id="20" creationId="{EF640709-BDFD-453B-B75D-6212E7A870BA}"/>
          </ac:spMkLst>
        </pc:spChg>
        <pc:spChg chg="add del">
          <ac:chgData name="Amanda Moran" userId="S::morana@kerndhs.com::1526d3d1-a6cc-4ff9-83d4-165f0ccf0918" providerId="AD" clId="Web-{48CE80B8-D4D2-48E1-9332-3CD45331399F}" dt="2020-10-01T19:12:10.915" v="291"/>
          <ac:spMkLst>
            <pc:docMk/>
            <pc:sldMk cId="109857222" sldId="256"/>
            <ac:spMk id="21" creationId="{B4019478-3FDC-438C-8848-1D7DA864AFC4}"/>
          </ac:spMkLst>
        </pc:spChg>
        <pc:spChg chg="add del">
          <ac:chgData name="Amanda Moran" userId="S::morana@kerndhs.com::1526d3d1-a6cc-4ff9-83d4-165f0ccf0918" providerId="AD" clId="Web-{48CE80B8-D4D2-48E1-9332-3CD45331399F}" dt="2020-10-01T19:11:56.898" v="289"/>
          <ac:spMkLst>
            <pc:docMk/>
            <pc:sldMk cId="109857222" sldId="256"/>
            <ac:spMk id="22" creationId="{0AB225BA-7412-4605-8E8D-5AED2BF56A11}"/>
          </ac:spMkLst>
        </pc:spChg>
        <pc:spChg chg="add del">
          <ac:chgData name="Amanda Moran" userId="S::morana@kerndhs.com::1526d3d1-a6cc-4ff9-83d4-165f0ccf0918" providerId="AD" clId="Web-{48CE80B8-D4D2-48E1-9332-3CD45331399F}" dt="2020-10-01T19:12:10.915" v="291"/>
          <ac:spMkLst>
            <pc:docMk/>
            <pc:sldMk cId="109857222" sldId="256"/>
            <ac:spMk id="23" creationId="{FE406479-1D57-4209-B128-3C81746247C6}"/>
          </ac:spMkLst>
        </pc:spChg>
        <pc:spChg chg="add del">
          <ac:chgData name="Amanda Moran" userId="S::morana@kerndhs.com::1526d3d1-a6cc-4ff9-83d4-165f0ccf0918" providerId="AD" clId="Web-{48CE80B8-D4D2-48E1-9332-3CD45331399F}" dt="2020-10-01T19:11:56.898" v="289"/>
          <ac:spMkLst>
            <pc:docMk/>
            <pc:sldMk cId="109857222" sldId="256"/>
            <ac:spMk id="24" creationId="{604BB9CD-970D-4FE5-B4E3-D651735BF4FE}"/>
          </ac:spMkLst>
        </pc:spChg>
        <pc:spChg chg="add del">
          <ac:chgData name="Amanda Moran" userId="S::morana@kerndhs.com::1526d3d1-a6cc-4ff9-83d4-165f0ccf0918" providerId="AD" clId="Web-{48CE80B8-D4D2-48E1-9332-3CD45331399F}" dt="2020-10-01T19:15:10.007" v="346"/>
          <ac:spMkLst>
            <pc:docMk/>
            <pc:sldMk cId="109857222" sldId="256"/>
            <ac:spMk id="25" creationId="{C1DD1A8A-57D5-4A81-AD04-532B043C5611}"/>
          </ac:spMkLst>
        </pc:spChg>
        <pc:spChg chg="add del">
          <ac:chgData name="Amanda Moran" userId="S::morana@kerndhs.com::1526d3d1-a6cc-4ff9-83d4-165f0ccf0918" providerId="AD" clId="Web-{48CE80B8-D4D2-48E1-9332-3CD45331399F}" dt="2020-10-01T19:11:56.898" v="289"/>
          <ac:spMkLst>
            <pc:docMk/>
            <pc:sldMk cId="109857222" sldId="256"/>
            <ac:spMk id="26" creationId="{5E0D6276-8D53-4DDA-A15A-90E0831F6D61}"/>
          </ac:spMkLst>
        </pc:spChg>
        <pc:spChg chg="add del">
          <ac:chgData name="Amanda Moran" userId="S::morana@kerndhs.com::1526d3d1-a6cc-4ff9-83d4-165f0ccf0918" providerId="AD" clId="Web-{48CE80B8-D4D2-48E1-9332-3CD45331399F}" dt="2020-10-01T19:15:10.007" v="346"/>
          <ac:spMkLst>
            <pc:docMk/>
            <pc:sldMk cId="109857222" sldId="256"/>
            <ac:spMk id="27" creationId="{007891EC-4501-44ED-A8C8-B11B6DB767AB}"/>
          </ac:spMkLst>
        </pc:spChg>
        <pc:spChg chg="add del">
          <ac:chgData name="Amanda Moran" userId="S::morana@kerndhs.com::1526d3d1-a6cc-4ff9-83d4-165f0ccf0918" providerId="AD" clId="Web-{48CE80B8-D4D2-48E1-9332-3CD45331399F}" dt="2020-10-01T19:11:56.898" v="289"/>
          <ac:spMkLst>
            <pc:docMk/>
            <pc:sldMk cId="109857222" sldId="256"/>
            <ac:spMk id="28" creationId="{00C150C7-96FB-4EB9-BDF9-212535A6089F}"/>
          </ac:spMkLst>
        </pc:spChg>
        <pc:spChg chg="add del">
          <ac:chgData name="Amanda Moran" userId="S::morana@kerndhs.com::1526d3d1-a6cc-4ff9-83d4-165f0ccf0918" providerId="AD" clId="Web-{48CE80B8-D4D2-48E1-9332-3CD45331399F}" dt="2020-10-01T19:15:09.991" v="345"/>
          <ac:spMkLst>
            <pc:docMk/>
            <pc:sldMk cId="109857222" sldId="256"/>
            <ac:spMk id="29" creationId="{E91DC736-0EF8-4F87-9146-EBF1D2EE4D3D}"/>
          </ac:spMkLst>
        </pc:spChg>
        <pc:spChg chg="add del">
          <ac:chgData name="Amanda Moran" userId="S::morana@kerndhs.com::1526d3d1-a6cc-4ff9-83d4-165f0ccf0918" providerId="AD" clId="Web-{48CE80B8-D4D2-48E1-9332-3CD45331399F}" dt="2020-10-01T19:15:09.991" v="345"/>
          <ac:spMkLst>
            <pc:docMk/>
            <pc:sldMk cId="109857222" sldId="256"/>
            <ac:spMk id="30" creationId="{097CD68E-23E3-4007-8847-CD0944C4F7BE}"/>
          </ac:spMkLst>
        </pc:spChg>
        <pc:spChg chg="add">
          <ac:chgData name="Amanda Moran" userId="S::morana@kerndhs.com::1526d3d1-a6cc-4ff9-83d4-165f0ccf0918" providerId="AD" clId="Web-{48CE80B8-D4D2-48E1-9332-3CD45331399F}" dt="2020-10-01T19:15:10.007" v="346"/>
          <ac:spMkLst>
            <pc:docMk/>
            <pc:sldMk cId="109857222" sldId="256"/>
            <ac:spMk id="31" creationId="{71B2258F-86CA-4D4D-8270-BC05FCDEBFB3}"/>
          </ac:spMkLst>
        </pc:spChg>
        <pc:spChg chg="add del">
          <ac:chgData name="Amanda Moran" userId="S::morana@kerndhs.com::1526d3d1-a6cc-4ff9-83d4-165f0ccf0918" providerId="AD" clId="Web-{48CE80B8-D4D2-48E1-9332-3CD45331399F}" dt="2020-10-01T19:14:56.771" v="343"/>
          <ac:spMkLst>
            <pc:docMk/>
            <pc:sldMk cId="109857222" sldId="256"/>
            <ac:spMk id="32" creationId="{C1DD1A8A-57D5-4A81-AD04-532B043C5611}"/>
          </ac:spMkLst>
        </pc:spChg>
        <pc:spChg chg="add del">
          <ac:chgData name="Amanda Moran" userId="S::morana@kerndhs.com::1526d3d1-a6cc-4ff9-83d4-165f0ccf0918" providerId="AD" clId="Web-{48CE80B8-D4D2-48E1-9332-3CD45331399F}" dt="2020-10-01T19:14:56.771" v="343"/>
          <ac:spMkLst>
            <pc:docMk/>
            <pc:sldMk cId="109857222" sldId="256"/>
            <ac:spMk id="34" creationId="{007891EC-4501-44ED-A8C8-B11B6DB767AB}"/>
          </ac:spMkLst>
        </pc:spChg>
        <pc:spChg chg="add del">
          <ac:chgData name="Amanda Moran" userId="S::morana@kerndhs.com::1526d3d1-a6cc-4ff9-83d4-165f0ccf0918" providerId="AD" clId="Web-{48CE80B8-D4D2-48E1-9332-3CD45331399F}" dt="2020-10-01T19:15:09.991" v="345"/>
          <ac:spMkLst>
            <pc:docMk/>
            <pc:sldMk cId="109857222" sldId="256"/>
            <ac:spMk id="36" creationId="{AF2F604E-43BE-4DC3-B983-E071523364F8}"/>
          </ac:spMkLst>
        </pc:spChg>
        <pc:spChg chg="add del">
          <ac:chgData name="Amanda Moran" userId="S::morana@kerndhs.com::1526d3d1-a6cc-4ff9-83d4-165f0ccf0918" providerId="AD" clId="Web-{48CE80B8-D4D2-48E1-9332-3CD45331399F}" dt="2020-10-01T19:15:09.991" v="345"/>
          <ac:spMkLst>
            <pc:docMk/>
            <pc:sldMk cId="109857222" sldId="256"/>
            <ac:spMk id="38" creationId="{08C9B587-E65E-4B52-B37C-ABEBB6E87928}"/>
          </ac:spMkLst>
        </pc:spChg>
        <pc:picChg chg="mod">
          <ac:chgData name="Amanda Moran" userId="S::morana@kerndhs.com::1526d3d1-a6cc-4ff9-83d4-165f0ccf0918" providerId="AD" clId="Web-{48CE80B8-D4D2-48E1-9332-3CD45331399F}" dt="2020-10-01T19:15:10.007" v="346"/>
          <ac:picMkLst>
            <pc:docMk/>
            <pc:sldMk cId="109857222" sldId="256"/>
            <ac:picMk id="4" creationId="{D28E8309-7699-4832-881A-79D7AAD40AD4}"/>
          </ac:picMkLst>
        </pc:picChg>
      </pc:sldChg>
      <pc:sldChg chg="addSp delSp modSp new mod setBg">
        <pc:chgData name="Amanda Moran" userId="S::morana@kerndhs.com::1526d3d1-a6cc-4ff9-83d4-165f0ccf0918" providerId="AD" clId="Web-{48CE80B8-D4D2-48E1-9332-3CD45331399F}" dt="2020-10-01T19:21:44.322" v="390" actId="14100"/>
        <pc:sldMkLst>
          <pc:docMk/>
          <pc:sldMk cId="1788863778" sldId="264"/>
        </pc:sldMkLst>
        <pc:spChg chg="del mod">
          <ac:chgData name="Amanda Moran" userId="S::morana@kerndhs.com::1526d3d1-a6cc-4ff9-83d4-165f0ccf0918" providerId="AD" clId="Web-{48CE80B8-D4D2-48E1-9332-3CD45331399F}" dt="2020-10-01T19:07:26.312" v="132"/>
          <ac:spMkLst>
            <pc:docMk/>
            <pc:sldMk cId="1788863778" sldId="264"/>
            <ac:spMk id="2" creationId="{82E15FF3-F58E-4D77-9270-E134EFF146D4}"/>
          </ac:spMkLst>
        </pc:spChg>
        <pc:spChg chg="del">
          <ac:chgData name="Amanda Moran" userId="S::morana@kerndhs.com::1526d3d1-a6cc-4ff9-83d4-165f0ccf0918" providerId="AD" clId="Web-{48CE80B8-D4D2-48E1-9332-3CD45331399F}" dt="2020-10-01T19:07:10.295" v="118"/>
          <ac:spMkLst>
            <pc:docMk/>
            <pc:sldMk cId="1788863778" sldId="264"/>
            <ac:spMk id="3" creationId="{741FE3F8-0662-4DB8-8705-C30A396BD965}"/>
          </ac:spMkLst>
        </pc:spChg>
        <pc:spChg chg="add mod">
          <ac:chgData name="Amanda Moran" userId="S::morana@kerndhs.com::1526d3d1-a6cc-4ff9-83d4-165f0ccf0918" providerId="AD" clId="Web-{48CE80B8-D4D2-48E1-9332-3CD45331399F}" dt="2020-10-01T19:12:40.339" v="299"/>
          <ac:spMkLst>
            <pc:docMk/>
            <pc:sldMk cId="1788863778" sldId="264"/>
            <ac:spMk id="5" creationId="{1A0468F8-1726-4D51-B67B-A2D9B868D983}"/>
          </ac:spMkLst>
        </pc:spChg>
        <pc:spChg chg="add del mod ord">
          <ac:chgData name="Amanda Moran" userId="S::morana@kerndhs.com::1526d3d1-a6cc-4ff9-83d4-165f0ccf0918" providerId="AD" clId="Web-{48CE80B8-D4D2-48E1-9332-3CD45331399F}" dt="2020-10-01T19:12:30.791" v="295"/>
          <ac:spMkLst>
            <pc:docMk/>
            <pc:sldMk cId="1788863778" sldId="264"/>
            <ac:spMk id="7" creationId="{49B36FCD-30A2-4696-BD49-6EFFEDA1C7FC}"/>
          </ac:spMkLst>
        </pc:spChg>
        <pc:spChg chg="add del mod">
          <ac:chgData name="Amanda Moran" userId="S::morana@kerndhs.com::1526d3d1-a6cc-4ff9-83d4-165f0ccf0918" providerId="AD" clId="Web-{48CE80B8-D4D2-48E1-9332-3CD45331399F}" dt="2020-10-01T19:09:26.931" v="241"/>
          <ac:spMkLst>
            <pc:docMk/>
            <pc:sldMk cId="1788863778" sldId="264"/>
            <ac:spMk id="8" creationId="{109930B8-A07E-4DF8-8C69-2776A5A0D078}"/>
          </ac:spMkLst>
        </pc:spChg>
        <pc:spChg chg="add del mod">
          <ac:chgData name="Amanda Moran" userId="S::morana@kerndhs.com::1526d3d1-a6cc-4ff9-83d4-165f0ccf0918" providerId="AD" clId="Web-{48CE80B8-D4D2-48E1-9332-3CD45331399F}" dt="2020-10-01T19:12:32.995" v="298"/>
          <ac:spMkLst>
            <pc:docMk/>
            <pc:sldMk cId="1788863778" sldId="264"/>
            <ac:spMk id="9" creationId="{49CDD341-00F7-44A1-B8BC-9125519539E3}"/>
          </ac:spMkLst>
        </pc:spChg>
        <pc:spChg chg="add del">
          <ac:chgData name="Amanda Moran" userId="S::morana@kerndhs.com::1526d3d1-a6cc-4ff9-83d4-165f0ccf0918" providerId="AD" clId="Web-{48CE80B8-D4D2-48E1-9332-3CD45331399F}" dt="2020-10-01T19:09:11.258" v="232"/>
          <ac:spMkLst>
            <pc:docMk/>
            <pc:sldMk cId="1788863778" sldId="264"/>
            <ac:spMk id="10" creationId="{42A4FC2C-047E-45A5-965D-8E1E3BF09BC6}"/>
          </ac:spMkLst>
        </pc:spChg>
        <pc:spChg chg="add mod">
          <ac:chgData name="Amanda Moran" userId="S::morana@kerndhs.com::1526d3d1-a6cc-4ff9-83d4-165f0ccf0918" providerId="AD" clId="Web-{48CE80B8-D4D2-48E1-9332-3CD45331399F}" dt="2020-10-01T19:21:44.322" v="390" actId="14100"/>
          <ac:spMkLst>
            <pc:docMk/>
            <pc:sldMk cId="1788863778" sldId="264"/>
            <ac:spMk id="11" creationId="{5B103354-20BE-4329-B9D0-E34D27BFEB71}"/>
          </ac:spMkLst>
        </pc:spChg>
        <pc:spChg chg="add del">
          <ac:chgData name="Amanda Moran" userId="S::morana@kerndhs.com::1526d3d1-a6cc-4ff9-83d4-165f0ccf0918" providerId="AD" clId="Web-{48CE80B8-D4D2-48E1-9332-3CD45331399F}" dt="2020-10-01T19:09:40.229" v="243"/>
          <ac:spMkLst>
            <pc:docMk/>
            <pc:sldMk cId="1788863778" sldId="264"/>
            <ac:spMk id="15" creationId="{201CC55D-ED54-4C5C-95E6-10947BD1103B}"/>
          </ac:spMkLst>
        </pc:spChg>
        <pc:spChg chg="add del">
          <ac:chgData name="Amanda Moran" userId="S::morana@kerndhs.com::1526d3d1-a6cc-4ff9-83d4-165f0ccf0918" providerId="AD" clId="Web-{48CE80B8-D4D2-48E1-9332-3CD45331399F}" dt="2020-10-01T19:09:40.229" v="243"/>
          <ac:spMkLst>
            <pc:docMk/>
            <pc:sldMk cId="1788863778" sldId="264"/>
            <ac:spMk id="21" creationId="{3873B707-463F-40B0-8227-E8CC6C67EB25}"/>
          </ac:spMkLst>
        </pc:spChg>
        <pc:spChg chg="add del">
          <ac:chgData name="Amanda Moran" userId="S::morana@kerndhs.com::1526d3d1-a6cc-4ff9-83d4-165f0ccf0918" providerId="AD" clId="Web-{48CE80B8-D4D2-48E1-9332-3CD45331399F}" dt="2020-10-01T19:09:40.229" v="243"/>
          <ac:spMkLst>
            <pc:docMk/>
            <pc:sldMk cId="1788863778" sldId="264"/>
            <ac:spMk id="23" creationId="{C13237C8-E62C-4F0D-A318-BD6FB6C2D138}"/>
          </ac:spMkLst>
        </pc:spChg>
        <pc:spChg chg="add del">
          <ac:chgData name="Amanda Moran" userId="S::morana@kerndhs.com::1526d3d1-a6cc-4ff9-83d4-165f0ccf0918" providerId="AD" clId="Web-{48CE80B8-D4D2-48E1-9332-3CD45331399F}" dt="2020-10-01T19:09:40.229" v="243"/>
          <ac:spMkLst>
            <pc:docMk/>
            <pc:sldMk cId="1788863778" sldId="264"/>
            <ac:spMk id="25" creationId="{19C9EAEA-39D0-4B0E-A0EB-51E7B26740B1}"/>
          </ac:spMkLst>
        </pc:spChg>
        <pc:spChg chg="add del">
          <ac:chgData name="Amanda Moran" userId="S::morana@kerndhs.com::1526d3d1-a6cc-4ff9-83d4-165f0ccf0918" providerId="AD" clId="Web-{48CE80B8-D4D2-48E1-9332-3CD45331399F}" dt="2020-10-01T19:12:40.339" v="299"/>
          <ac:spMkLst>
            <pc:docMk/>
            <pc:sldMk cId="1788863778" sldId="264"/>
            <ac:spMk id="30" creationId="{1ECAB1E8-8195-4748-BE71-FF806D86892E}"/>
          </ac:spMkLst>
        </pc:spChg>
        <pc:spChg chg="add del">
          <ac:chgData name="Amanda Moran" userId="S::morana@kerndhs.com::1526d3d1-a6cc-4ff9-83d4-165f0ccf0918" providerId="AD" clId="Web-{48CE80B8-D4D2-48E1-9332-3CD45331399F}" dt="2020-10-01T19:12:40.339" v="299"/>
          <ac:spMkLst>
            <pc:docMk/>
            <pc:sldMk cId="1788863778" sldId="264"/>
            <ac:spMk id="32" creationId="{57F6BDD4-E066-4008-8011-6CC31AEB4556}"/>
          </ac:spMkLst>
        </pc:spChg>
        <pc:spChg chg="add del">
          <ac:chgData name="Amanda Moran" userId="S::morana@kerndhs.com::1526d3d1-a6cc-4ff9-83d4-165f0ccf0918" providerId="AD" clId="Web-{48CE80B8-D4D2-48E1-9332-3CD45331399F}" dt="2020-10-01T19:12:40.339" v="299"/>
          <ac:spMkLst>
            <pc:docMk/>
            <pc:sldMk cId="1788863778" sldId="264"/>
            <ac:spMk id="34" creationId="{2711A8FB-68FC-45FC-B01E-38F809E2D439}"/>
          </ac:spMkLst>
        </pc:spChg>
        <pc:spChg chg="add del">
          <ac:chgData name="Amanda Moran" userId="S::morana@kerndhs.com::1526d3d1-a6cc-4ff9-83d4-165f0ccf0918" providerId="AD" clId="Web-{48CE80B8-D4D2-48E1-9332-3CD45331399F}" dt="2020-10-01T19:12:40.339" v="299"/>
          <ac:spMkLst>
            <pc:docMk/>
            <pc:sldMk cId="1788863778" sldId="264"/>
            <ac:spMk id="36" creationId="{2A865FE3-5FC9-4049-87CF-30019C46C0F5}"/>
          </ac:spMkLst>
        </pc:spChg>
        <pc:spChg chg="add">
          <ac:chgData name="Amanda Moran" userId="S::morana@kerndhs.com::1526d3d1-a6cc-4ff9-83d4-165f0ccf0918" providerId="AD" clId="Web-{48CE80B8-D4D2-48E1-9332-3CD45331399F}" dt="2020-10-01T19:12:40.339" v="299"/>
          <ac:spMkLst>
            <pc:docMk/>
            <pc:sldMk cId="1788863778" sldId="264"/>
            <ac:spMk id="41" creationId="{42A4FC2C-047E-45A5-965D-8E1E3BF09BC6}"/>
          </ac:spMkLst>
        </pc:spChg>
        <pc:grpChg chg="add del">
          <ac:chgData name="Amanda Moran" userId="S::morana@kerndhs.com::1526d3d1-a6cc-4ff9-83d4-165f0ccf0918" providerId="AD" clId="Web-{48CE80B8-D4D2-48E1-9332-3CD45331399F}" dt="2020-10-01T19:09:40.229" v="243"/>
          <ac:grpSpMkLst>
            <pc:docMk/>
            <pc:sldMk cId="1788863778" sldId="264"/>
            <ac:grpSpMk id="17" creationId="{1DE889C7-FAD6-4397-98E2-05D503484459}"/>
          </ac:grpSpMkLst>
        </pc:grpChg>
        <pc:picChg chg="add mod ord">
          <ac:chgData name="Amanda Moran" userId="S::morana@kerndhs.com::1526d3d1-a6cc-4ff9-83d4-165f0ccf0918" providerId="AD" clId="Web-{48CE80B8-D4D2-48E1-9332-3CD45331399F}" dt="2020-10-01T19:12:40.339" v="299"/>
          <ac:picMkLst>
            <pc:docMk/>
            <pc:sldMk cId="1788863778" sldId="264"/>
            <ac:picMk id="4" creationId="{858A6990-DE4D-4FDB-AC97-E29463CC99E7}"/>
          </ac:picMkLst>
        </pc:picChg>
      </pc:sldChg>
    </pc:docChg>
  </pc:docChgLst>
  <pc:docChgLst>
    <pc:chgData clId="Web-{C09D2E60-B722-4020-BB76-22E3DA12E8AB}"/>
    <pc:docChg chg="modSld">
      <pc:chgData name="" userId="" providerId="" clId="Web-{C09D2E60-B722-4020-BB76-22E3DA12E8AB}" dt="2020-11-25T19:39:14.340" v="38"/>
      <pc:docMkLst>
        <pc:docMk/>
      </pc:docMkLst>
      <pc:sldChg chg="modNotes">
        <pc:chgData name="" userId="" providerId="" clId="Web-{C09D2E60-B722-4020-BB76-22E3DA12E8AB}" dt="2020-11-25T19:39:14.340" v="38"/>
        <pc:sldMkLst>
          <pc:docMk/>
          <pc:sldMk cId="3497682523" sldId="257"/>
        </pc:sldMkLst>
      </pc:sldChg>
    </pc:docChg>
  </pc:docChgLst>
  <pc:docChgLst>
    <pc:chgData clId="Web-{01206AB6-BF45-4EDD-AE38-747D6B1BC0EE}"/>
    <pc:docChg chg="delSld modSld">
      <pc:chgData name="" userId="" providerId="" clId="Web-{01206AB6-BF45-4EDD-AE38-747D6B1BC0EE}" dt="2020-11-23T23:25:28.370" v="357"/>
      <pc:docMkLst>
        <pc:docMk/>
      </pc:docMkLst>
      <pc:sldChg chg="modNotes">
        <pc:chgData name="" userId="" providerId="" clId="Web-{01206AB6-BF45-4EDD-AE38-747D6B1BC0EE}" dt="2020-11-23T23:22:02.339" v="80"/>
        <pc:sldMkLst>
          <pc:docMk/>
          <pc:sldMk cId="1770339647" sldId="258"/>
        </pc:sldMkLst>
      </pc:sldChg>
      <pc:sldChg chg="del">
        <pc:chgData name="" userId="" providerId="" clId="Web-{01206AB6-BF45-4EDD-AE38-747D6B1BC0EE}" dt="2020-11-23T23:18:51.824" v="3"/>
        <pc:sldMkLst>
          <pc:docMk/>
          <pc:sldMk cId="3878713972" sldId="260"/>
        </pc:sldMkLst>
      </pc:sldChg>
      <pc:sldChg chg="del">
        <pc:chgData name="" userId="" providerId="" clId="Web-{01206AB6-BF45-4EDD-AE38-747D6B1BC0EE}" dt="2020-11-23T23:18:51.824" v="2"/>
        <pc:sldMkLst>
          <pc:docMk/>
          <pc:sldMk cId="3765173266" sldId="261"/>
        </pc:sldMkLst>
      </pc:sldChg>
      <pc:sldChg chg="del">
        <pc:chgData name="" userId="" providerId="" clId="Web-{01206AB6-BF45-4EDD-AE38-747D6B1BC0EE}" dt="2020-11-23T23:18:51.824" v="1"/>
        <pc:sldMkLst>
          <pc:docMk/>
          <pc:sldMk cId="3376430890" sldId="262"/>
        </pc:sldMkLst>
      </pc:sldChg>
      <pc:sldChg chg="modSp modNotes">
        <pc:chgData name="" userId="" providerId="" clId="Web-{01206AB6-BF45-4EDD-AE38-747D6B1BC0EE}" dt="2020-11-23T23:25:28.370" v="357"/>
        <pc:sldMkLst>
          <pc:docMk/>
          <pc:sldMk cId="2864455187" sldId="263"/>
        </pc:sldMkLst>
        <pc:spChg chg="mod">
          <ac:chgData name="" userId="" providerId="" clId="Web-{01206AB6-BF45-4EDD-AE38-747D6B1BC0EE}" dt="2020-11-23T23:20:36.394" v="28" actId="14100"/>
          <ac:spMkLst>
            <pc:docMk/>
            <pc:sldMk cId="2864455187" sldId="263"/>
            <ac:spMk id="3" creationId="{73CF84A6-6A4D-426B-968D-E6A9A892EA7D}"/>
          </ac:spMkLst>
        </pc:spChg>
      </pc:sldChg>
      <pc:sldChg chg="modSp modNotes">
        <pc:chgData name="" userId="" providerId="" clId="Web-{01206AB6-BF45-4EDD-AE38-747D6B1BC0EE}" dt="2020-11-23T23:21:00.974" v="41"/>
        <pc:sldMkLst>
          <pc:docMk/>
          <pc:sldMk cId="1788863778" sldId="264"/>
        </pc:sldMkLst>
        <pc:spChg chg="mod">
          <ac:chgData name="" userId="" providerId="" clId="Web-{01206AB6-BF45-4EDD-AE38-747D6B1BC0EE}" dt="2020-11-23T23:19:54.532" v="23" actId="20577"/>
          <ac:spMkLst>
            <pc:docMk/>
            <pc:sldMk cId="1788863778" sldId="264"/>
            <ac:spMk id="11" creationId="{5B103354-20BE-4329-B9D0-E34D27BFEB71}"/>
          </ac:spMkLst>
        </pc:spChg>
      </pc:sldChg>
      <pc:sldChg chg="del">
        <pc:chgData name="" userId="" providerId="" clId="Web-{01206AB6-BF45-4EDD-AE38-747D6B1BC0EE}" dt="2020-11-23T23:18:51.824" v="0"/>
        <pc:sldMkLst>
          <pc:docMk/>
          <pc:sldMk cId="1714011474" sldId="265"/>
        </pc:sldMkLst>
      </pc:sldChg>
    </pc:docChg>
  </pc:docChgLst>
  <pc:docChgLst>
    <pc:chgData name="Amanda Moran" userId="S::morana@kerndhs.com::1526d3d1-a6cc-4ff9-83d4-165f0ccf0918" providerId="AD" clId="Web-{AEE996CD-8CE8-4131-8708-20A0E2C59C43}"/>
    <pc:docChg chg="modSld">
      <pc:chgData name="Amanda Moran" userId="S::morana@kerndhs.com::1526d3d1-a6cc-4ff9-83d4-165f0ccf0918" providerId="AD" clId="Web-{AEE996CD-8CE8-4131-8708-20A0E2C59C43}" dt="2020-09-30T21:46:02.964" v="81" actId="20577"/>
      <pc:docMkLst>
        <pc:docMk/>
      </pc:docMkLst>
      <pc:sldChg chg="modSp">
        <pc:chgData name="Amanda Moran" userId="S::morana@kerndhs.com::1526d3d1-a6cc-4ff9-83d4-165f0ccf0918" providerId="AD" clId="Web-{AEE996CD-8CE8-4131-8708-20A0E2C59C43}" dt="2020-09-30T21:44:30.521" v="31" actId="1076"/>
        <pc:sldMkLst>
          <pc:docMk/>
          <pc:sldMk cId="3765173266" sldId="261"/>
        </pc:sldMkLst>
        <pc:spChg chg="mod">
          <ac:chgData name="Amanda Moran" userId="S::morana@kerndhs.com::1526d3d1-a6cc-4ff9-83d4-165f0ccf0918" providerId="AD" clId="Web-{AEE996CD-8CE8-4131-8708-20A0E2C59C43}" dt="2020-09-30T21:44:14.020" v="29" actId="1076"/>
          <ac:spMkLst>
            <pc:docMk/>
            <pc:sldMk cId="3765173266" sldId="261"/>
            <ac:spMk id="2" creationId="{03D0D040-61C9-4177-9FDB-AC3D4A50468F}"/>
          </ac:spMkLst>
        </pc:spChg>
        <pc:spChg chg="mod">
          <ac:chgData name="Amanda Moran" userId="S::morana@kerndhs.com::1526d3d1-a6cc-4ff9-83d4-165f0ccf0918" providerId="AD" clId="Web-{AEE996CD-8CE8-4131-8708-20A0E2C59C43}" dt="2020-09-30T21:43:27.596" v="27" actId="1076"/>
          <ac:spMkLst>
            <pc:docMk/>
            <pc:sldMk cId="3765173266" sldId="261"/>
            <ac:spMk id="3" creationId="{53A53E1C-D0C8-4541-860F-652A188986D9}"/>
          </ac:spMkLst>
        </pc:spChg>
        <pc:picChg chg="mod">
          <ac:chgData name="Amanda Moran" userId="S::morana@kerndhs.com::1526d3d1-a6cc-4ff9-83d4-165f0ccf0918" providerId="AD" clId="Web-{AEE996CD-8CE8-4131-8708-20A0E2C59C43}" dt="2020-09-30T21:43:31.205" v="28" actId="1076"/>
          <ac:picMkLst>
            <pc:docMk/>
            <pc:sldMk cId="3765173266" sldId="261"/>
            <ac:picMk id="6" creationId="{3AE82D38-AE8D-4AC1-9FC8-1DD60A1338C7}"/>
          </ac:picMkLst>
        </pc:picChg>
        <pc:picChg chg="mod">
          <ac:chgData name="Amanda Moran" userId="S::morana@kerndhs.com::1526d3d1-a6cc-4ff9-83d4-165f0ccf0918" providerId="AD" clId="Web-{AEE996CD-8CE8-4131-8708-20A0E2C59C43}" dt="2020-09-30T21:44:30.521" v="31" actId="1076"/>
          <ac:picMkLst>
            <pc:docMk/>
            <pc:sldMk cId="3765173266" sldId="261"/>
            <ac:picMk id="10" creationId="{7FE2BEA3-1FEE-4532-B494-CC47A7A2E49F}"/>
          </ac:picMkLst>
        </pc:picChg>
      </pc:sldChg>
      <pc:sldChg chg="addSp delSp modSp">
        <pc:chgData name="Amanda Moran" userId="S::morana@kerndhs.com::1526d3d1-a6cc-4ff9-83d4-165f0ccf0918" providerId="AD" clId="Web-{AEE996CD-8CE8-4131-8708-20A0E2C59C43}" dt="2020-09-30T21:45:54.291" v="79" actId="20577"/>
        <pc:sldMkLst>
          <pc:docMk/>
          <pc:sldMk cId="3376430890" sldId="262"/>
        </pc:sldMkLst>
        <pc:spChg chg="add mod">
          <ac:chgData name="Amanda Moran" userId="S::morana@kerndhs.com::1526d3d1-a6cc-4ff9-83d4-165f0ccf0918" providerId="AD" clId="Web-{AEE996CD-8CE8-4131-8708-20A0E2C59C43}" dt="2020-09-30T21:45:54.291" v="79" actId="20577"/>
          <ac:spMkLst>
            <pc:docMk/>
            <pc:sldMk cId="3376430890" sldId="262"/>
            <ac:spMk id="3" creationId="{03EC23C1-D81D-42F3-898E-A09817CD2FFE}"/>
          </ac:spMkLst>
        </pc:spChg>
        <pc:spChg chg="add">
          <ac:chgData name="Amanda Moran" userId="S::morana@kerndhs.com::1526d3d1-a6cc-4ff9-83d4-165f0ccf0918" providerId="AD" clId="Web-{AEE996CD-8CE8-4131-8708-20A0E2C59C43}" dt="2020-09-30T21:42:23.529" v="21"/>
          <ac:spMkLst>
            <pc:docMk/>
            <pc:sldMk cId="3376430890" sldId="262"/>
            <ac:spMk id="19" creationId="{BFDC535F-AC0A-417D-96AB-6706BECACD95}"/>
          </ac:spMkLst>
        </pc:spChg>
        <pc:spChg chg="add">
          <ac:chgData name="Amanda Moran" userId="S::morana@kerndhs.com::1526d3d1-a6cc-4ff9-83d4-165f0ccf0918" providerId="AD" clId="Web-{AEE996CD-8CE8-4131-8708-20A0E2C59C43}" dt="2020-09-30T21:42:23.529" v="21"/>
          <ac:spMkLst>
            <pc:docMk/>
            <pc:sldMk cId="3376430890" sldId="262"/>
            <ac:spMk id="20" creationId="{97AAAF8E-31DB-4148-8FCA-4D8233D691C6}"/>
          </ac:spMkLst>
        </pc:spChg>
        <pc:spChg chg="add del">
          <ac:chgData name="Amanda Moran" userId="S::morana@kerndhs.com::1526d3d1-a6cc-4ff9-83d4-165f0ccf0918" providerId="AD" clId="Web-{AEE996CD-8CE8-4131-8708-20A0E2C59C43}" dt="2020-09-30T21:42:00.888" v="17"/>
          <ac:spMkLst>
            <pc:docMk/>
            <pc:sldMk cId="3376430890" sldId="262"/>
            <ac:spMk id="22" creationId="{5F9CFCE6-877F-4858-B8BD-2C52CA8AFBC4}"/>
          </ac:spMkLst>
        </pc:spChg>
        <pc:spChg chg="add del">
          <ac:chgData name="Amanda Moran" userId="S::morana@kerndhs.com::1526d3d1-a6cc-4ff9-83d4-165f0ccf0918" providerId="AD" clId="Web-{AEE996CD-8CE8-4131-8708-20A0E2C59C43}" dt="2020-09-30T21:42:00.888" v="17"/>
          <ac:spMkLst>
            <pc:docMk/>
            <pc:sldMk cId="3376430890" sldId="262"/>
            <ac:spMk id="24" creationId="{8213F8A0-12AE-4514-8372-0DD766EC28EE}"/>
          </ac:spMkLst>
        </pc:spChg>
        <pc:spChg chg="add del">
          <ac:chgData name="Amanda Moran" userId="S::morana@kerndhs.com::1526d3d1-a6cc-4ff9-83d4-165f0ccf0918" providerId="AD" clId="Web-{AEE996CD-8CE8-4131-8708-20A0E2C59C43}" dt="2020-09-30T21:42:00.888" v="17"/>
          <ac:spMkLst>
            <pc:docMk/>
            <pc:sldMk cId="3376430890" sldId="262"/>
            <ac:spMk id="26" creationId="{9EFF17D4-9A8C-4CE5-B096-D8CCD4400437}"/>
          </ac:spMkLst>
        </pc:spChg>
        <pc:spChg chg="add">
          <ac:chgData name="Amanda Moran" userId="S::morana@kerndhs.com::1526d3d1-a6cc-4ff9-83d4-165f0ccf0918" providerId="AD" clId="Web-{AEE996CD-8CE8-4131-8708-20A0E2C59C43}" dt="2020-09-30T21:42:23.529" v="21"/>
          <ac:spMkLst>
            <pc:docMk/>
            <pc:sldMk cId="3376430890" sldId="262"/>
            <ac:spMk id="28" creationId="{01C7B46D-2FEF-4FAA-915B-8B21A66BB647}"/>
          </ac:spMkLst>
        </pc:spChg>
        <pc:spChg chg="add">
          <ac:chgData name="Amanda Moran" userId="S::morana@kerndhs.com::1526d3d1-a6cc-4ff9-83d4-165f0ccf0918" providerId="AD" clId="Web-{AEE996CD-8CE8-4131-8708-20A0E2C59C43}" dt="2020-09-30T21:42:23.529" v="21"/>
          <ac:spMkLst>
            <pc:docMk/>
            <pc:sldMk cId="3376430890" sldId="262"/>
            <ac:spMk id="29" creationId="{AA274328-4774-4DF9-BA53-452565122FBB}"/>
          </ac:spMkLst>
        </pc:spChg>
        <pc:spChg chg="del">
          <ac:chgData name="Amanda Moran" userId="S::morana@kerndhs.com::1526d3d1-a6cc-4ff9-83d4-165f0ccf0918" providerId="AD" clId="Web-{AEE996CD-8CE8-4131-8708-20A0E2C59C43}" dt="2020-09-30T21:40:43.930" v="0"/>
          <ac:spMkLst>
            <pc:docMk/>
            <pc:sldMk cId="3376430890" sldId="262"/>
            <ac:spMk id="50" creationId="{5A92BC41-5AE1-432E-87C7-12BF9E03D928}"/>
          </ac:spMkLst>
        </pc:spChg>
        <pc:spChg chg="add del">
          <ac:chgData name="Amanda Moran" userId="S::morana@kerndhs.com::1526d3d1-a6cc-4ff9-83d4-165f0ccf0918" providerId="AD" clId="Web-{AEE996CD-8CE8-4131-8708-20A0E2C59C43}" dt="2020-09-30T21:41:00.353" v="2"/>
          <ac:spMkLst>
            <pc:docMk/>
            <pc:sldMk cId="3376430890" sldId="262"/>
            <ac:spMk id="57" creationId="{A9F529C3-C941-49FD-8C67-82F134F64BDB}"/>
          </ac:spMkLst>
        </pc:spChg>
        <pc:spChg chg="add del">
          <ac:chgData name="Amanda Moran" userId="S::morana@kerndhs.com::1526d3d1-a6cc-4ff9-83d4-165f0ccf0918" providerId="AD" clId="Web-{AEE996CD-8CE8-4131-8708-20A0E2C59C43}" dt="2020-09-30T21:41:00.353" v="2"/>
          <ac:spMkLst>
            <pc:docMk/>
            <pc:sldMk cId="3376430890" sldId="262"/>
            <ac:spMk id="59" creationId="{20586029-32A0-47E5-9AEC-AE3ABA6B94D0}"/>
          </ac:spMkLst>
        </pc:spChg>
        <pc:picChg chg="add mod">
          <ac:chgData name="Amanda Moran" userId="S::morana@kerndhs.com::1526d3d1-a6cc-4ff9-83d4-165f0ccf0918" providerId="AD" clId="Web-{AEE996CD-8CE8-4131-8708-20A0E2C59C43}" dt="2020-09-30T21:44:45.522" v="38" actId="1076"/>
          <ac:picMkLst>
            <pc:docMk/>
            <pc:sldMk cId="3376430890" sldId="262"/>
            <ac:picMk id="2" creationId="{16907F61-4349-4416-BF88-CC2992DF9126}"/>
          </ac:picMkLst>
        </pc:picChg>
        <pc:picChg chg="mod ord">
          <ac:chgData name="Amanda Moran" userId="S::morana@kerndhs.com::1526d3d1-a6cc-4ff9-83d4-165f0ccf0918" providerId="AD" clId="Web-{AEE996CD-8CE8-4131-8708-20A0E2C59C43}" dt="2020-09-30T21:43:12.313" v="24" actId="14100"/>
          <ac:picMkLst>
            <pc:docMk/>
            <pc:sldMk cId="3376430890" sldId="262"/>
            <ac:picMk id="16" creationId="{72134073-0681-46B1-BDD7-5A7748AAD0E7}"/>
          </ac:picMkLst>
        </pc:picChg>
        <pc:picChg chg="mod ord">
          <ac:chgData name="Amanda Moran" userId="S::morana@kerndhs.com::1526d3d1-a6cc-4ff9-83d4-165f0ccf0918" providerId="AD" clId="Web-{AEE996CD-8CE8-4131-8708-20A0E2C59C43}" dt="2020-09-30T21:44:44.819" v="37" actId="1076"/>
          <ac:picMkLst>
            <pc:docMk/>
            <pc:sldMk cId="3376430890" sldId="262"/>
            <ac:picMk id="17" creationId="{43B23B71-FAC9-444B-B1FD-A48E1DB0E58B}"/>
          </ac:picMkLst>
        </pc:picChg>
        <pc:cxnChg chg="del">
          <ac:chgData name="Amanda Moran" userId="S::morana@kerndhs.com::1526d3d1-a6cc-4ff9-83d4-165f0ccf0918" providerId="AD" clId="Web-{AEE996CD-8CE8-4131-8708-20A0E2C59C43}" dt="2020-09-30T21:40:43.930" v="0"/>
          <ac:cxnSpMkLst>
            <pc:docMk/>
            <pc:sldMk cId="3376430890" sldId="262"/>
            <ac:cxnSpMk id="52" creationId="{DC0E1208-0B30-4396-AE7C-AEBFFAEE66DB}"/>
          </ac:cxnSpMkLst>
        </pc:cxnChg>
        <pc:cxnChg chg="add del">
          <ac:chgData name="Amanda Moran" userId="S::morana@kerndhs.com::1526d3d1-a6cc-4ff9-83d4-165f0ccf0918" providerId="AD" clId="Web-{AEE996CD-8CE8-4131-8708-20A0E2C59C43}" dt="2020-09-30T21:41:00.353" v="2"/>
          <ac:cxnSpMkLst>
            <pc:docMk/>
            <pc:sldMk cId="3376430890" sldId="262"/>
            <ac:cxnSpMk id="61" creationId="{8C730EAB-A532-4295-A302-FB4B90DB9F5E}"/>
          </ac:cxnSpMkLst>
        </pc:cxnChg>
      </pc:sldChg>
    </pc:docChg>
  </pc:docChgLst>
  <pc:docChgLst>
    <pc:chgData name="Amanda Moran" userId="S::morana@kerndhs.com::1526d3d1-a6cc-4ff9-83d4-165f0ccf0918" providerId="AD" clId="Web-{0B4C1D2D-663C-4F8B-98A7-D6833B2BB0D9}"/>
    <pc:docChg chg="modSld">
      <pc:chgData name="Amanda Moran" userId="S::morana@kerndhs.com::1526d3d1-a6cc-4ff9-83d4-165f0ccf0918" providerId="AD" clId="Web-{0B4C1D2D-663C-4F8B-98A7-D6833B2BB0D9}" dt="2020-10-05T19:09:51.142" v="290" actId="20577"/>
      <pc:docMkLst>
        <pc:docMk/>
      </pc:docMkLst>
      <pc:sldChg chg="addSp delSp modSp mod setBg">
        <pc:chgData name="Amanda Moran" userId="S::morana@kerndhs.com::1526d3d1-a6cc-4ff9-83d4-165f0ccf0918" providerId="AD" clId="Web-{0B4C1D2D-663C-4F8B-98A7-D6833B2BB0D9}" dt="2020-10-05T19:09:51.142" v="289" actId="20577"/>
        <pc:sldMkLst>
          <pc:docMk/>
          <pc:sldMk cId="1714011474" sldId="265"/>
        </pc:sldMkLst>
        <pc:spChg chg="mod">
          <ac:chgData name="Amanda Moran" userId="S::morana@kerndhs.com::1526d3d1-a6cc-4ff9-83d4-165f0ccf0918" providerId="AD" clId="Web-{0B4C1D2D-663C-4F8B-98A7-D6833B2BB0D9}" dt="2020-10-05T19:09:40.986" v="283" actId="20577"/>
          <ac:spMkLst>
            <pc:docMk/>
            <pc:sldMk cId="1714011474" sldId="265"/>
            <ac:spMk id="2" creationId="{50D81914-0E56-41F2-8081-D1D8A08F264E}"/>
          </ac:spMkLst>
        </pc:spChg>
        <pc:spChg chg="add del mod">
          <ac:chgData name="Amanda Moran" userId="S::morana@kerndhs.com::1526d3d1-a6cc-4ff9-83d4-165f0ccf0918" providerId="AD" clId="Web-{0B4C1D2D-663C-4F8B-98A7-D6833B2BB0D9}" dt="2020-10-05T19:04:17.807" v="1"/>
          <ac:spMkLst>
            <pc:docMk/>
            <pc:sldMk cId="1714011474" sldId="265"/>
            <ac:spMk id="4" creationId="{0D938008-0950-4B8F-AE49-6C122BC1EAC1}"/>
          </ac:spMkLst>
        </pc:spChg>
        <pc:spChg chg="add mod">
          <ac:chgData name="Amanda Moran" userId="S::morana@kerndhs.com::1526d3d1-a6cc-4ff9-83d4-165f0ccf0918" providerId="AD" clId="Web-{0B4C1D2D-663C-4F8B-98A7-D6833B2BB0D9}" dt="2020-10-05T19:09:51.142" v="289" actId="20577"/>
          <ac:spMkLst>
            <pc:docMk/>
            <pc:sldMk cId="1714011474" sldId="265"/>
            <ac:spMk id="11" creationId="{CAB9A20D-CEBC-47EC-8E17-29EA2D3BA6C2}"/>
          </ac:spMkLst>
        </pc:spChg>
        <pc:spChg chg="add">
          <ac:chgData name="Amanda Moran" userId="S::morana@kerndhs.com::1526d3d1-a6cc-4ff9-83d4-165f0ccf0918" providerId="AD" clId="Web-{0B4C1D2D-663C-4F8B-98A7-D6833B2BB0D9}" dt="2020-10-05T19:04:42.167" v="6"/>
          <ac:spMkLst>
            <pc:docMk/>
            <pc:sldMk cId="1714011474" sldId="265"/>
            <ac:spMk id="14" creationId="{1022CA72-2A63-428F-B586-37BA5AB6D265}"/>
          </ac:spMkLst>
        </pc:spChg>
        <pc:spChg chg="add">
          <ac:chgData name="Amanda Moran" userId="S::morana@kerndhs.com::1526d3d1-a6cc-4ff9-83d4-165f0ccf0918" providerId="AD" clId="Web-{0B4C1D2D-663C-4F8B-98A7-D6833B2BB0D9}" dt="2020-10-05T19:04:42.167" v="6"/>
          <ac:spMkLst>
            <pc:docMk/>
            <pc:sldMk cId="1714011474" sldId="265"/>
            <ac:spMk id="16" creationId="{95C8260E-968F-44E8-A823-ABB431311926}"/>
          </ac:spMkLst>
        </pc:spChg>
        <pc:spChg chg="add">
          <ac:chgData name="Amanda Moran" userId="S::morana@kerndhs.com::1526d3d1-a6cc-4ff9-83d4-165f0ccf0918" providerId="AD" clId="Web-{0B4C1D2D-663C-4F8B-98A7-D6833B2BB0D9}" dt="2020-10-05T19:04:42.167" v="6"/>
          <ac:spMkLst>
            <pc:docMk/>
            <pc:sldMk cId="1714011474" sldId="265"/>
            <ac:spMk id="18" creationId="{2C1BBA94-3F40-40AA-8BB9-E69E25E537C1}"/>
          </ac:spMkLst>
        </pc:spChg>
        <pc:spChg chg="add">
          <ac:chgData name="Amanda Moran" userId="S::morana@kerndhs.com::1526d3d1-a6cc-4ff9-83d4-165f0ccf0918" providerId="AD" clId="Web-{0B4C1D2D-663C-4F8B-98A7-D6833B2BB0D9}" dt="2020-10-05T19:04:42.167" v="6"/>
          <ac:spMkLst>
            <pc:docMk/>
            <pc:sldMk cId="1714011474" sldId="265"/>
            <ac:spMk id="20" creationId="{FE43805F-24A6-46A4-B19B-54F28347355C}"/>
          </ac:spMkLst>
        </pc:spChg>
        <pc:picChg chg="mod">
          <ac:chgData name="Amanda Moran" userId="S::morana@kerndhs.com::1526d3d1-a6cc-4ff9-83d4-165f0ccf0918" providerId="AD" clId="Web-{0B4C1D2D-663C-4F8B-98A7-D6833B2BB0D9}" dt="2020-10-05T19:04:54.339" v="12" actId="1076"/>
          <ac:picMkLst>
            <pc:docMk/>
            <pc:sldMk cId="1714011474" sldId="265"/>
            <ac:picMk id="5" creationId="{B86FBBD8-97F4-49FF-99A6-9C54ABDEF6AE}"/>
          </ac:picMkLst>
        </pc:picChg>
        <pc:picChg chg="del">
          <ac:chgData name="Amanda Moran" userId="S::morana@kerndhs.com::1526d3d1-a6cc-4ff9-83d4-165f0ccf0918" providerId="AD" clId="Web-{0B4C1D2D-663C-4F8B-98A7-D6833B2BB0D9}" dt="2020-10-05T19:00:01.395" v="0"/>
          <ac:picMkLst>
            <pc:docMk/>
            <pc:sldMk cId="1714011474" sldId="265"/>
            <ac:picMk id="6" creationId="{782C02BE-028F-4A9A-B152-9B4CF26DF9C2}"/>
          </ac:picMkLst>
        </pc:picChg>
        <pc:picChg chg="add mod ord">
          <ac:chgData name="Amanda Moran" userId="S::morana@kerndhs.com::1526d3d1-a6cc-4ff9-83d4-165f0ccf0918" providerId="AD" clId="Web-{0B4C1D2D-663C-4F8B-98A7-D6833B2BB0D9}" dt="2020-10-05T19:05:10.964" v="16" actId="14100"/>
          <ac:picMkLst>
            <pc:docMk/>
            <pc:sldMk cId="1714011474" sldId="265"/>
            <ac:picMk id="7" creationId="{A7560719-8704-4FF2-977D-A6C385E89900}"/>
          </ac:picMkLst>
        </pc:picChg>
      </pc:sldChg>
    </pc:docChg>
  </pc:docChgLst>
  <pc:docChgLst>
    <pc:chgData name="Amanda Moran" userId="S::morana@kerndhs.com::1526d3d1-a6cc-4ff9-83d4-165f0ccf0918" providerId="AD" clId="Web-{4C7BE457-CF80-4434-967A-CFCA95388E49}"/>
    <pc:docChg chg="modSld">
      <pc:chgData name="Amanda Moran" userId="S::morana@kerndhs.com::1526d3d1-a6cc-4ff9-83d4-165f0ccf0918" providerId="AD" clId="Web-{4C7BE457-CF80-4434-967A-CFCA95388E49}" dt="2020-10-01T18:25:22.684" v="5" actId="20577"/>
      <pc:docMkLst>
        <pc:docMk/>
      </pc:docMkLst>
      <pc:sldChg chg="modSp">
        <pc:chgData name="Amanda Moran" userId="S::morana@kerndhs.com::1526d3d1-a6cc-4ff9-83d4-165f0ccf0918" providerId="AD" clId="Web-{4C7BE457-CF80-4434-967A-CFCA95388E49}" dt="2020-10-01T18:25:22.684" v="4" actId="20577"/>
        <pc:sldMkLst>
          <pc:docMk/>
          <pc:sldMk cId="3376430890" sldId="262"/>
        </pc:sldMkLst>
        <pc:spChg chg="mod">
          <ac:chgData name="Amanda Moran" userId="S::morana@kerndhs.com::1526d3d1-a6cc-4ff9-83d4-165f0ccf0918" providerId="AD" clId="Web-{4C7BE457-CF80-4434-967A-CFCA95388E49}" dt="2020-10-01T18:25:22.684" v="4" actId="20577"/>
          <ac:spMkLst>
            <pc:docMk/>
            <pc:sldMk cId="3376430890" sldId="262"/>
            <ac:spMk id="3" creationId="{03EC23C1-D81D-42F3-898E-A09817CD2FFE}"/>
          </ac:spMkLst>
        </pc:spChg>
      </pc:sldChg>
    </pc:docChg>
  </pc:docChgLst>
  <pc:docChgLst>
    <pc:chgData name="Amanda Moran" userId="S::morana@kerndhs.com::1526d3d1-a6cc-4ff9-83d4-165f0ccf0918" providerId="AD" clId="Web-{E2FDB210-7935-4369-8BD3-983DA826CE40}"/>
    <pc:docChg chg="modSld">
      <pc:chgData name="Amanda Moran" userId="S::morana@kerndhs.com::1526d3d1-a6cc-4ff9-83d4-165f0ccf0918" providerId="AD" clId="Web-{E2FDB210-7935-4369-8BD3-983DA826CE40}" dt="2020-09-29T23:43:58.740" v="724" actId="20577"/>
      <pc:docMkLst>
        <pc:docMk/>
      </pc:docMkLst>
      <pc:sldChg chg="modSp">
        <pc:chgData name="Amanda Moran" userId="S::morana@kerndhs.com::1526d3d1-a6cc-4ff9-83d4-165f0ccf0918" providerId="AD" clId="Web-{E2FDB210-7935-4369-8BD3-983DA826CE40}" dt="2020-09-29T23:25:18.481" v="2" actId="20577"/>
        <pc:sldMkLst>
          <pc:docMk/>
          <pc:sldMk cId="3497682523" sldId="257"/>
        </pc:sldMkLst>
        <pc:spChg chg="mod">
          <ac:chgData name="Amanda Moran" userId="S::morana@kerndhs.com::1526d3d1-a6cc-4ff9-83d4-165f0ccf0918" providerId="AD" clId="Web-{E2FDB210-7935-4369-8BD3-983DA826CE40}" dt="2020-09-29T23:25:18.481" v="2" actId="20577"/>
          <ac:spMkLst>
            <pc:docMk/>
            <pc:sldMk cId="3497682523" sldId="257"/>
            <ac:spMk id="5" creationId="{08211714-6F0F-4F30-BE81-D3529106FF0B}"/>
          </ac:spMkLst>
        </pc:spChg>
      </pc:sldChg>
      <pc:sldChg chg="modSp">
        <pc:chgData name="Amanda Moran" userId="S::morana@kerndhs.com::1526d3d1-a6cc-4ff9-83d4-165f0ccf0918" providerId="AD" clId="Web-{E2FDB210-7935-4369-8BD3-983DA826CE40}" dt="2020-09-29T23:25:24.700" v="5" actId="1076"/>
        <pc:sldMkLst>
          <pc:docMk/>
          <pc:sldMk cId="1770339647" sldId="258"/>
        </pc:sldMkLst>
        <pc:spChg chg="mod">
          <ac:chgData name="Amanda Moran" userId="S::morana@kerndhs.com::1526d3d1-a6cc-4ff9-83d4-165f0ccf0918" providerId="AD" clId="Web-{E2FDB210-7935-4369-8BD3-983DA826CE40}" dt="2020-09-29T23:25:24.700" v="5" actId="1076"/>
          <ac:spMkLst>
            <pc:docMk/>
            <pc:sldMk cId="1770339647" sldId="258"/>
            <ac:spMk id="4" creationId="{30C7CC5C-2C2F-4AA5-850A-3F09D9DA59CC}"/>
          </ac:spMkLst>
        </pc:spChg>
      </pc:sldChg>
      <pc:sldChg chg="modSp">
        <pc:chgData name="Amanda Moran" userId="S::morana@kerndhs.com::1526d3d1-a6cc-4ff9-83d4-165f0ccf0918" providerId="AD" clId="Web-{E2FDB210-7935-4369-8BD3-983DA826CE40}" dt="2020-09-29T23:29:00.954" v="38" actId="1076"/>
        <pc:sldMkLst>
          <pc:docMk/>
          <pc:sldMk cId="2811280455" sldId="259"/>
        </pc:sldMkLst>
        <pc:spChg chg="mod">
          <ac:chgData name="Amanda Moran" userId="S::morana@kerndhs.com::1526d3d1-a6cc-4ff9-83d4-165f0ccf0918" providerId="AD" clId="Web-{E2FDB210-7935-4369-8BD3-983DA826CE40}" dt="2020-09-29T23:29:00.954" v="38" actId="1076"/>
          <ac:spMkLst>
            <pc:docMk/>
            <pc:sldMk cId="2811280455" sldId="259"/>
            <ac:spMk id="4" creationId="{3F3013A6-08D9-41BB-95F7-CC606713D3BF}"/>
          </ac:spMkLst>
        </pc:spChg>
        <pc:spChg chg="mod">
          <ac:chgData name="Amanda Moran" userId="S::morana@kerndhs.com::1526d3d1-a6cc-4ff9-83d4-165f0ccf0918" providerId="AD" clId="Web-{E2FDB210-7935-4369-8BD3-983DA826CE40}" dt="2020-09-29T23:28:40.922" v="28" actId="20577"/>
          <ac:spMkLst>
            <pc:docMk/>
            <pc:sldMk cId="2811280455" sldId="259"/>
            <ac:spMk id="5" creationId="{8C81F229-7935-462F-8DAB-5D4B6DA8C5F6}"/>
          </ac:spMkLst>
        </pc:spChg>
      </pc:sldChg>
      <pc:sldChg chg="delSp modSp">
        <pc:chgData name="Amanda Moran" userId="S::morana@kerndhs.com::1526d3d1-a6cc-4ff9-83d4-165f0ccf0918" providerId="AD" clId="Web-{E2FDB210-7935-4369-8BD3-983DA826CE40}" dt="2020-09-29T23:29:10.970" v="42"/>
        <pc:sldMkLst>
          <pc:docMk/>
          <pc:sldMk cId="3878713972" sldId="260"/>
        </pc:sldMkLst>
        <pc:spChg chg="del mod">
          <ac:chgData name="Amanda Moran" userId="S::morana@kerndhs.com::1526d3d1-a6cc-4ff9-83d4-165f0ccf0918" providerId="AD" clId="Web-{E2FDB210-7935-4369-8BD3-983DA826CE40}" dt="2020-09-29T23:29:10.970" v="42"/>
          <ac:spMkLst>
            <pc:docMk/>
            <pc:sldMk cId="3878713972" sldId="260"/>
            <ac:spMk id="6" creationId="{257A4DA1-C03F-4B7C-AB4F-57DEB8E09FB4}"/>
          </ac:spMkLst>
        </pc:spChg>
      </pc:sldChg>
      <pc:sldChg chg="addSp modSp">
        <pc:chgData name="Amanda Moran" userId="S::morana@kerndhs.com::1526d3d1-a6cc-4ff9-83d4-165f0ccf0918" providerId="AD" clId="Web-{E2FDB210-7935-4369-8BD3-983DA826CE40}" dt="2020-09-29T23:43:58.740" v="723" actId="20577"/>
        <pc:sldMkLst>
          <pc:docMk/>
          <pc:sldMk cId="3765173266" sldId="261"/>
        </pc:sldMkLst>
        <pc:spChg chg="add mod">
          <ac:chgData name="Amanda Moran" userId="S::morana@kerndhs.com::1526d3d1-a6cc-4ff9-83d4-165f0ccf0918" providerId="AD" clId="Web-{E2FDB210-7935-4369-8BD3-983DA826CE40}" dt="2020-09-29T23:43:48.490" v="720" actId="1076"/>
          <ac:spMkLst>
            <pc:docMk/>
            <pc:sldMk cId="3765173266" sldId="261"/>
            <ac:spMk id="2" creationId="{03D0D040-61C9-4177-9FDB-AC3D4A50468F}"/>
          </ac:spMkLst>
        </pc:spChg>
        <pc:spChg chg="add mod">
          <ac:chgData name="Amanda Moran" userId="S::morana@kerndhs.com::1526d3d1-a6cc-4ff9-83d4-165f0ccf0918" providerId="AD" clId="Web-{E2FDB210-7935-4369-8BD3-983DA826CE40}" dt="2020-09-29T23:42:14.347" v="668" actId="1076"/>
          <ac:spMkLst>
            <pc:docMk/>
            <pc:sldMk cId="3765173266" sldId="261"/>
            <ac:spMk id="3" creationId="{53A53E1C-D0C8-4541-860F-652A188986D9}"/>
          </ac:spMkLst>
        </pc:spChg>
        <pc:spChg chg="mod">
          <ac:chgData name="Amanda Moran" userId="S::morana@kerndhs.com::1526d3d1-a6cc-4ff9-83d4-165f0ccf0918" providerId="AD" clId="Web-{E2FDB210-7935-4369-8BD3-983DA826CE40}" dt="2020-09-29T23:43:58.740" v="723" actId="20577"/>
          <ac:spMkLst>
            <pc:docMk/>
            <pc:sldMk cId="3765173266" sldId="261"/>
            <ac:spMk id="11" creationId="{4FE1A2F5-19C3-4179-AFC7-BFA80A0893B7}"/>
          </ac:spMkLst>
        </pc:spChg>
        <pc:picChg chg="mod">
          <ac:chgData name="Amanda Moran" userId="S::morana@kerndhs.com::1526d3d1-a6cc-4ff9-83d4-165f0ccf0918" providerId="AD" clId="Web-{E2FDB210-7935-4369-8BD3-983DA826CE40}" dt="2020-09-29T23:37:06.013" v="429" actId="14100"/>
          <ac:picMkLst>
            <pc:docMk/>
            <pc:sldMk cId="3765173266" sldId="261"/>
            <ac:picMk id="6" creationId="{3AE82D38-AE8D-4AC1-9FC8-1DD60A1338C7}"/>
          </ac:picMkLst>
        </pc:picChg>
        <pc:picChg chg="mod">
          <ac:chgData name="Amanda Moran" userId="S::morana@kerndhs.com::1526d3d1-a6cc-4ff9-83d4-165f0ccf0918" providerId="AD" clId="Web-{E2FDB210-7935-4369-8BD3-983DA826CE40}" dt="2020-09-29T23:43:37.896" v="718" actId="14100"/>
          <ac:picMkLst>
            <pc:docMk/>
            <pc:sldMk cId="3765173266" sldId="261"/>
            <ac:picMk id="10" creationId="{7FE2BEA3-1FEE-4532-B494-CC47A7A2E49F}"/>
          </ac:picMkLst>
        </pc:picChg>
      </pc:sldChg>
    </pc:docChg>
  </pc:docChgLst>
  <pc:docChgLst>
    <pc:chgData name="Amanda Moran" userId="S::morana@kerndhs.com::1526d3d1-a6cc-4ff9-83d4-165f0ccf0918" providerId="AD" clId="Web-{550E1D24-69F3-46DD-8606-664718BDC707}"/>
    <pc:docChg chg="modSld">
      <pc:chgData name="Amanda Moran" userId="S::morana@kerndhs.com::1526d3d1-a6cc-4ff9-83d4-165f0ccf0918" providerId="AD" clId="Web-{550E1D24-69F3-46DD-8606-664718BDC707}" dt="2020-10-05T18:03:55.998" v="4"/>
      <pc:docMkLst>
        <pc:docMk/>
      </pc:docMkLst>
      <pc:sldChg chg="modNotes">
        <pc:chgData name="Amanda Moran" userId="S::morana@kerndhs.com::1526d3d1-a6cc-4ff9-83d4-165f0ccf0918" providerId="AD" clId="Web-{550E1D24-69F3-46DD-8606-664718BDC707}" dt="2020-10-05T18:03:27.435" v="1"/>
        <pc:sldMkLst>
          <pc:docMk/>
          <pc:sldMk cId="2811280455" sldId="259"/>
        </pc:sldMkLst>
      </pc:sldChg>
      <pc:sldChg chg="modNotes">
        <pc:chgData name="Amanda Moran" userId="S::morana@kerndhs.com::1526d3d1-a6cc-4ff9-83d4-165f0ccf0918" providerId="AD" clId="Web-{550E1D24-69F3-46DD-8606-664718BDC707}" dt="2020-10-05T18:03:55.998" v="4"/>
        <pc:sldMkLst>
          <pc:docMk/>
          <pc:sldMk cId="3765173266" sldId="261"/>
        </pc:sldMkLst>
      </pc:sldChg>
    </pc:docChg>
  </pc:docChgLst>
  <pc:docChgLst>
    <pc:chgData name="Amanda Moran" userId="S::morana@kerndhs.com::1526d3d1-a6cc-4ff9-83d4-165f0ccf0918" providerId="AD" clId="Web-{0FAF966B-CB00-4978-9476-F2476046CA0C}"/>
    <pc:docChg chg="modSld">
      <pc:chgData name="Amanda Moran" userId="S::morana@kerndhs.com::1526d3d1-a6cc-4ff9-83d4-165f0ccf0918" providerId="AD" clId="Web-{0FAF966B-CB00-4978-9476-F2476046CA0C}" dt="2020-10-05T18:48:58.693" v="57" actId="1076"/>
      <pc:docMkLst>
        <pc:docMk/>
      </pc:docMkLst>
      <pc:sldChg chg="modSp">
        <pc:chgData name="Amanda Moran" userId="S::morana@kerndhs.com::1526d3d1-a6cc-4ff9-83d4-165f0ccf0918" providerId="AD" clId="Web-{0FAF966B-CB00-4978-9476-F2476046CA0C}" dt="2020-10-05T18:48:58.693" v="57" actId="1076"/>
        <pc:sldMkLst>
          <pc:docMk/>
          <pc:sldMk cId="2864455187" sldId="263"/>
        </pc:sldMkLst>
        <pc:spChg chg="mod">
          <ac:chgData name="Amanda Moran" userId="S::morana@kerndhs.com::1526d3d1-a6cc-4ff9-83d4-165f0ccf0918" providerId="AD" clId="Web-{0FAF966B-CB00-4978-9476-F2476046CA0C}" dt="2020-10-05T18:48:58.693" v="57" actId="1076"/>
          <ac:spMkLst>
            <pc:docMk/>
            <pc:sldMk cId="2864455187" sldId="263"/>
            <ac:spMk id="2" creationId="{089420FF-E86F-425B-AD4A-0EEC52DF1453}"/>
          </ac:spMkLst>
        </pc:spChg>
        <pc:spChg chg="mod">
          <ac:chgData name="Amanda Moran" userId="S::morana@kerndhs.com::1526d3d1-a6cc-4ff9-83d4-165f0ccf0918" providerId="AD" clId="Web-{0FAF966B-CB00-4978-9476-F2476046CA0C}" dt="2020-10-05T18:48:33.285" v="48" actId="20577"/>
          <ac:spMkLst>
            <pc:docMk/>
            <pc:sldMk cId="2864455187" sldId="263"/>
            <ac:spMk id="3" creationId="{73CF84A6-6A4D-426B-968D-E6A9A892EA7D}"/>
          </ac:spMkLst>
        </pc:spChg>
      </pc:sldChg>
    </pc:docChg>
  </pc:docChgLst>
  <pc:docChgLst>
    <pc:chgData name="Amanda Moran" userId="S::morana@kerndhs.com::1526d3d1-a6cc-4ff9-83d4-165f0ccf0918" providerId="AD" clId="Web-{8DBB99A1-0207-4744-88FF-07F27CFBC85D}"/>
    <pc:docChg chg="addSld modSld">
      <pc:chgData name="Amanda Moran" userId="S::morana@kerndhs.com::1526d3d1-a6cc-4ff9-83d4-165f0ccf0918" providerId="AD" clId="Web-{8DBB99A1-0207-4744-88FF-07F27CFBC85D}" dt="2020-09-28T19:35:24.292" v="1334" actId="20577"/>
      <pc:docMkLst>
        <pc:docMk/>
      </pc:docMkLst>
      <pc:sldChg chg="addSp delSp modSp mod setBg setClrOvrMap">
        <pc:chgData name="Amanda Moran" userId="S::morana@kerndhs.com::1526d3d1-a6cc-4ff9-83d4-165f0ccf0918" providerId="AD" clId="Web-{8DBB99A1-0207-4744-88FF-07F27CFBC85D}" dt="2020-09-28T19:00:51.870" v="36" actId="20577"/>
        <pc:sldMkLst>
          <pc:docMk/>
          <pc:sldMk cId="109857222" sldId="256"/>
        </pc:sldMkLst>
        <pc:spChg chg="mod">
          <ac:chgData name="Amanda Moran" userId="S::morana@kerndhs.com::1526d3d1-a6cc-4ff9-83d4-165f0ccf0918" providerId="AD" clId="Web-{8DBB99A1-0207-4744-88FF-07F27CFBC85D}" dt="2020-09-28T19:00:51.870" v="36" actId="20577"/>
          <ac:spMkLst>
            <pc:docMk/>
            <pc:sldMk cId="109857222" sldId="256"/>
            <ac:spMk id="2" creationId="{00000000-0000-0000-0000-000000000000}"/>
          </ac:spMkLst>
        </pc:spChg>
        <pc:spChg chg="del mod">
          <ac:chgData name="Amanda Moran" userId="S::morana@kerndhs.com::1526d3d1-a6cc-4ff9-83d4-165f0ccf0918" providerId="AD" clId="Web-{8DBB99A1-0207-4744-88FF-07F27CFBC85D}" dt="2020-09-28T19:00:08.257" v="23"/>
          <ac:spMkLst>
            <pc:docMk/>
            <pc:sldMk cId="109857222" sldId="256"/>
            <ac:spMk id="3" creationId="{00000000-0000-0000-0000-000000000000}"/>
          </ac:spMkLst>
        </pc:spChg>
        <pc:spChg chg="add mod">
          <ac:chgData name="Amanda Moran" userId="S::morana@kerndhs.com::1526d3d1-a6cc-4ff9-83d4-165f0ccf0918" providerId="AD" clId="Web-{8DBB99A1-0207-4744-88FF-07F27CFBC85D}" dt="2020-09-28T19:00:30.493" v="30"/>
          <ac:spMkLst>
            <pc:docMk/>
            <pc:sldMk cId="109857222" sldId="256"/>
            <ac:spMk id="5" creationId="{4F31C9DA-F5F4-49F2-A77E-E25384153F2D}"/>
          </ac:spMkLst>
        </pc:spChg>
        <pc:spChg chg="add del">
          <ac:chgData name="Amanda Moran" userId="S::morana@kerndhs.com::1526d3d1-a6cc-4ff9-83d4-165f0ccf0918" providerId="AD" clId="Web-{8DBB99A1-0207-4744-88FF-07F27CFBC85D}" dt="2020-09-28T19:00:30.493" v="30"/>
          <ac:spMkLst>
            <pc:docMk/>
            <pc:sldMk cId="109857222" sldId="256"/>
            <ac:spMk id="10" creationId="{71B2258F-86CA-4D4D-8270-BC05FCDEBFB3}"/>
          </ac:spMkLst>
        </pc:spChg>
        <pc:spChg chg="add">
          <ac:chgData name="Amanda Moran" userId="S::morana@kerndhs.com::1526d3d1-a6cc-4ff9-83d4-165f0ccf0918" providerId="AD" clId="Web-{8DBB99A1-0207-4744-88FF-07F27CFBC85D}" dt="2020-09-28T19:00:30.493" v="30"/>
          <ac:spMkLst>
            <pc:docMk/>
            <pc:sldMk cId="109857222" sldId="256"/>
            <ac:spMk id="15" creationId="{C1DD1A8A-57D5-4A81-AD04-532B043C5611}"/>
          </ac:spMkLst>
        </pc:spChg>
        <pc:spChg chg="add">
          <ac:chgData name="Amanda Moran" userId="S::morana@kerndhs.com::1526d3d1-a6cc-4ff9-83d4-165f0ccf0918" providerId="AD" clId="Web-{8DBB99A1-0207-4744-88FF-07F27CFBC85D}" dt="2020-09-28T19:00:30.493" v="30"/>
          <ac:spMkLst>
            <pc:docMk/>
            <pc:sldMk cId="109857222" sldId="256"/>
            <ac:spMk id="17" creationId="{007891EC-4501-44ED-A8C8-B11B6DB767AB}"/>
          </ac:spMkLst>
        </pc:spChg>
        <pc:picChg chg="add mod ord">
          <ac:chgData name="Amanda Moran" userId="S::morana@kerndhs.com::1526d3d1-a6cc-4ff9-83d4-165f0ccf0918" providerId="AD" clId="Web-{8DBB99A1-0207-4744-88FF-07F27CFBC85D}" dt="2020-09-28T19:00:30.493" v="30"/>
          <ac:picMkLst>
            <pc:docMk/>
            <pc:sldMk cId="109857222" sldId="256"/>
            <ac:picMk id="4" creationId="{D28E8309-7699-4832-881A-79D7AAD40AD4}"/>
          </ac:picMkLst>
        </pc:picChg>
      </pc:sldChg>
      <pc:sldChg chg="addSp delSp modSp new mod setBg">
        <pc:chgData name="Amanda Moran" userId="S::morana@kerndhs.com::1526d3d1-a6cc-4ff9-83d4-165f0ccf0918" providerId="AD" clId="Web-{8DBB99A1-0207-4744-88FF-07F27CFBC85D}" dt="2020-09-28T19:15:14.481" v="449" actId="14100"/>
        <pc:sldMkLst>
          <pc:docMk/>
          <pc:sldMk cId="3497682523" sldId="257"/>
        </pc:sldMkLst>
        <pc:spChg chg="mod">
          <ac:chgData name="Amanda Moran" userId="S::morana@kerndhs.com::1526d3d1-a6cc-4ff9-83d4-165f0ccf0918" providerId="AD" clId="Web-{8DBB99A1-0207-4744-88FF-07F27CFBC85D}" dt="2020-09-28T19:05:58.283" v="111" actId="1076"/>
          <ac:spMkLst>
            <pc:docMk/>
            <pc:sldMk cId="3497682523" sldId="257"/>
            <ac:spMk id="2" creationId="{E648A61C-E0EF-4E8E-85FA-F153493918F5}"/>
          </ac:spMkLst>
        </pc:spChg>
        <pc:spChg chg="del">
          <ac:chgData name="Amanda Moran" userId="S::morana@kerndhs.com::1526d3d1-a6cc-4ff9-83d4-165f0ccf0918" providerId="AD" clId="Web-{8DBB99A1-0207-4744-88FF-07F27CFBC85D}" dt="2020-09-28T19:04:16.619" v="81"/>
          <ac:spMkLst>
            <pc:docMk/>
            <pc:sldMk cId="3497682523" sldId="257"/>
            <ac:spMk id="3" creationId="{9DD6F884-6EFF-4663-8928-2270E3FD8461}"/>
          </ac:spMkLst>
        </pc:spChg>
        <pc:spChg chg="add mod">
          <ac:chgData name="Amanda Moran" userId="S::morana@kerndhs.com::1526d3d1-a6cc-4ff9-83d4-165f0ccf0918" providerId="AD" clId="Web-{8DBB99A1-0207-4744-88FF-07F27CFBC85D}" dt="2020-09-28T19:08:05.590" v="134" actId="14100"/>
          <ac:spMkLst>
            <pc:docMk/>
            <pc:sldMk cId="3497682523" sldId="257"/>
            <ac:spMk id="4" creationId="{B192729B-82DB-4D9A-B5D8-56409E004508}"/>
          </ac:spMkLst>
        </pc:spChg>
        <pc:spChg chg="add mod">
          <ac:chgData name="Amanda Moran" userId="S::morana@kerndhs.com::1526d3d1-a6cc-4ff9-83d4-165f0ccf0918" providerId="AD" clId="Web-{8DBB99A1-0207-4744-88FF-07F27CFBC85D}" dt="2020-09-28T19:15:14.481" v="449" actId="14100"/>
          <ac:spMkLst>
            <pc:docMk/>
            <pc:sldMk cId="3497682523" sldId="257"/>
            <ac:spMk id="5" creationId="{08211714-6F0F-4F30-BE81-D3529106FF0B}"/>
          </ac:spMkLst>
        </pc:spChg>
        <pc:spChg chg="add del">
          <ac:chgData name="Amanda Moran" userId="S::morana@kerndhs.com::1526d3d1-a6cc-4ff9-83d4-165f0ccf0918" providerId="AD" clId="Web-{8DBB99A1-0207-4744-88FF-07F27CFBC85D}" dt="2020-09-28T19:04:39.324" v="91"/>
          <ac:spMkLst>
            <pc:docMk/>
            <pc:sldMk cId="3497682523" sldId="257"/>
            <ac:spMk id="10" creationId="{944E28A0-F8F2-4190-AC08-73EF5A051BD4}"/>
          </ac:spMkLst>
        </pc:spChg>
        <pc:spChg chg="add del">
          <ac:chgData name="Amanda Moran" userId="S::morana@kerndhs.com::1526d3d1-a6cc-4ff9-83d4-165f0ccf0918" providerId="AD" clId="Web-{8DBB99A1-0207-4744-88FF-07F27CFBC85D}" dt="2020-09-28T19:05:12.858" v="97"/>
          <ac:spMkLst>
            <pc:docMk/>
            <pc:sldMk cId="3497682523" sldId="257"/>
            <ac:spMk id="19" creationId="{74751229-0244-4FBB-BED1-407467F4C951}"/>
          </ac:spMkLst>
        </pc:spChg>
        <pc:spChg chg="add">
          <ac:chgData name="Amanda Moran" userId="S::morana@kerndhs.com::1526d3d1-a6cc-4ff9-83d4-165f0ccf0918" providerId="AD" clId="Web-{8DBB99A1-0207-4744-88FF-07F27CFBC85D}" dt="2020-09-28T19:05:12.858" v="97"/>
          <ac:spMkLst>
            <pc:docMk/>
            <pc:sldMk cId="3497682523" sldId="257"/>
            <ac:spMk id="24" creationId="{19D32F93-50AC-4C46-A5DB-291C60DDB7BD}"/>
          </ac:spMkLst>
        </pc:spChg>
        <pc:spChg chg="add">
          <ac:chgData name="Amanda Moran" userId="S::morana@kerndhs.com::1526d3d1-a6cc-4ff9-83d4-165f0ccf0918" providerId="AD" clId="Web-{8DBB99A1-0207-4744-88FF-07F27CFBC85D}" dt="2020-09-28T19:05:12.858" v="97"/>
          <ac:spMkLst>
            <pc:docMk/>
            <pc:sldMk cId="3497682523" sldId="257"/>
            <ac:spMk id="26" creationId="{827DC2C4-B485-428A-BF4A-472D2967F47F}"/>
          </ac:spMkLst>
        </pc:spChg>
        <pc:spChg chg="add">
          <ac:chgData name="Amanda Moran" userId="S::morana@kerndhs.com::1526d3d1-a6cc-4ff9-83d4-165f0ccf0918" providerId="AD" clId="Web-{8DBB99A1-0207-4744-88FF-07F27CFBC85D}" dt="2020-09-28T19:05:12.858" v="97"/>
          <ac:spMkLst>
            <pc:docMk/>
            <pc:sldMk cId="3497682523" sldId="257"/>
            <ac:spMk id="28" creationId="{EE04B5EB-F158-4507-90DD-BD23620C7CC9}"/>
          </ac:spMkLst>
        </pc:spChg>
        <pc:picChg chg="add mod">
          <ac:chgData name="Amanda Moran" userId="S::morana@kerndhs.com::1526d3d1-a6cc-4ff9-83d4-165f0ccf0918" providerId="AD" clId="Web-{8DBB99A1-0207-4744-88FF-07F27CFBC85D}" dt="2020-09-28T19:05:45.657" v="105" actId="1076"/>
          <ac:picMkLst>
            <pc:docMk/>
            <pc:sldMk cId="3497682523" sldId="257"/>
            <ac:picMk id="7" creationId="{B36509B4-BE22-43BB-AF6E-F39E5B8F4843}"/>
          </ac:picMkLst>
        </pc:picChg>
        <pc:picChg chg="add del">
          <ac:chgData name="Amanda Moran" userId="S::morana@kerndhs.com::1526d3d1-a6cc-4ff9-83d4-165f0ccf0918" providerId="AD" clId="Web-{8DBB99A1-0207-4744-88FF-07F27CFBC85D}" dt="2020-09-28T19:04:45.012" v="92"/>
          <ac:picMkLst>
            <pc:docMk/>
            <pc:sldMk cId="3497682523" sldId="257"/>
            <ac:picMk id="14" creationId="{16574D44-B899-4075-988A-E5910E26A289}"/>
          </ac:picMkLst>
        </pc:picChg>
        <pc:picChg chg="add del">
          <ac:chgData name="Amanda Moran" userId="S::morana@kerndhs.com::1526d3d1-a6cc-4ff9-83d4-165f0ccf0918" providerId="AD" clId="Web-{8DBB99A1-0207-4744-88FF-07F27CFBC85D}" dt="2020-09-28T19:05:12.858" v="97"/>
          <ac:picMkLst>
            <pc:docMk/>
            <pc:sldMk cId="3497682523" sldId="257"/>
            <ac:picMk id="16" creationId="{B354D8D9-33F1-42CF-B91F-1B0B3832BCB2}"/>
          </ac:picMkLst>
        </pc:picChg>
      </pc:sldChg>
      <pc:sldChg chg="addSp delSp modSp new mod setBg">
        <pc:chgData name="Amanda Moran" userId="S::morana@kerndhs.com::1526d3d1-a6cc-4ff9-83d4-165f0ccf0918" providerId="AD" clId="Web-{8DBB99A1-0207-4744-88FF-07F27CFBC85D}" dt="2020-09-28T19:33:03.234" v="1218" actId="20577"/>
        <pc:sldMkLst>
          <pc:docMk/>
          <pc:sldMk cId="1770339647" sldId="258"/>
        </pc:sldMkLst>
        <pc:spChg chg="mod">
          <ac:chgData name="Amanda Moran" userId="S::morana@kerndhs.com::1526d3d1-a6cc-4ff9-83d4-165f0ccf0918" providerId="AD" clId="Web-{8DBB99A1-0207-4744-88FF-07F27CFBC85D}" dt="2020-09-28T19:24:18.210" v="923" actId="20577"/>
          <ac:spMkLst>
            <pc:docMk/>
            <pc:sldMk cId="1770339647" sldId="258"/>
            <ac:spMk id="2" creationId="{089420FF-E86F-425B-AD4A-0EEC52DF1453}"/>
          </ac:spMkLst>
        </pc:spChg>
        <pc:spChg chg="del">
          <ac:chgData name="Amanda Moran" userId="S::morana@kerndhs.com::1526d3d1-a6cc-4ff9-83d4-165f0ccf0918" providerId="AD" clId="Web-{8DBB99A1-0207-4744-88FF-07F27CFBC85D}" dt="2020-09-28T19:16:01.704" v="472"/>
          <ac:spMkLst>
            <pc:docMk/>
            <pc:sldMk cId="1770339647" sldId="258"/>
            <ac:spMk id="3" creationId="{A7FC71B6-AAAD-4425-ABF8-40F2595DA510}"/>
          </ac:spMkLst>
        </pc:spChg>
        <pc:spChg chg="add mod">
          <ac:chgData name="Amanda Moran" userId="S::morana@kerndhs.com::1526d3d1-a6cc-4ff9-83d4-165f0ccf0918" providerId="AD" clId="Web-{8DBB99A1-0207-4744-88FF-07F27CFBC85D}" dt="2020-09-28T19:33:03.234" v="1218" actId="20577"/>
          <ac:spMkLst>
            <pc:docMk/>
            <pc:sldMk cId="1770339647" sldId="258"/>
            <ac:spMk id="4" creationId="{30C7CC5C-2C2F-4AA5-850A-3F09D9DA59CC}"/>
          </ac:spMkLst>
        </pc:spChg>
        <pc:spChg chg="add del">
          <ac:chgData name="Amanda Moran" userId="S::morana@kerndhs.com::1526d3d1-a6cc-4ff9-83d4-165f0ccf0918" providerId="AD" clId="Web-{8DBB99A1-0207-4744-88FF-07F27CFBC85D}" dt="2020-09-28T19:23:53.677" v="920"/>
          <ac:spMkLst>
            <pc:docMk/>
            <pc:sldMk cId="1770339647" sldId="258"/>
            <ac:spMk id="12" creationId="{74751229-0244-4FBB-BED1-407467F4C951}"/>
          </ac:spMkLst>
        </pc:spChg>
        <pc:spChg chg="add">
          <ac:chgData name="Amanda Moran" userId="S::morana@kerndhs.com::1526d3d1-a6cc-4ff9-83d4-165f0ccf0918" providerId="AD" clId="Web-{8DBB99A1-0207-4744-88FF-07F27CFBC85D}" dt="2020-09-28T19:23:53.677" v="920"/>
          <ac:spMkLst>
            <pc:docMk/>
            <pc:sldMk cId="1770339647" sldId="258"/>
            <ac:spMk id="17" creationId="{1CD81A2A-6ED4-4EF4-A14C-912D31E14800}"/>
          </ac:spMkLst>
        </pc:spChg>
        <pc:spChg chg="add">
          <ac:chgData name="Amanda Moran" userId="S::morana@kerndhs.com::1526d3d1-a6cc-4ff9-83d4-165f0ccf0918" providerId="AD" clId="Web-{8DBB99A1-0207-4744-88FF-07F27CFBC85D}" dt="2020-09-28T19:23:53.677" v="920"/>
          <ac:spMkLst>
            <pc:docMk/>
            <pc:sldMk cId="1770339647" sldId="258"/>
            <ac:spMk id="19" creationId="{1661932C-CA15-4E17-B115-FAE7CBEE4789}"/>
          </ac:spMkLst>
        </pc:spChg>
        <pc:spChg chg="add">
          <ac:chgData name="Amanda Moran" userId="S::morana@kerndhs.com::1526d3d1-a6cc-4ff9-83d4-165f0ccf0918" providerId="AD" clId="Web-{8DBB99A1-0207-4744-88FF-07F27CFBC85D}" dt="2020-09-28T19:23:53.677" v="920"/>
          <ac:spMkLst>
            <pc:docMk/>
            <pc:sldMk cId="1770339647" sldId="258"/>
            <ac:spMk id="21" creationId="{8590ADD5-9383-4D3D-9047-3DA2593CCB5D}"/>
          </ac:spMkLst>
        </pc:spChg>
        <pc:spChg chg="add">
          <ac:chgData name="Amanda Moran" userId="S::morana@kerndhs.com::1526d3d1-a6cc-4ff9-83d4-165f0ccf0918" providerId="AD" clId="Web-{8DBB99A1-0207-4744-88FF-07F27CFBC85D}" dt="2020-09-28T19:23:53.677" v="920"/>
          <ac:spMkLst>
            <pc:docMk/>
            <pc:sldMk cId="1770339647" sldId="258"/>
            <ac:spMk id="23" creationId="{DABE3E45-88CF-45D8-8D40-C773324D93F6}"/>
          </ac:spMkLst>
        </pc:spChg>
        <pc:spChg chg="add">
          <ac:chgData name="Amanda Moran" userId="S::morana@kerndhs.com::1526d3d1-a6cc-4ff9-83d4-165f0ccf0918" providerId="AD" clId="Web-{8DBB99A1-0207-4744-88FF-07F27CFBC85D}" dt="2020-09-28T19:23:53.677" v="920"/>
          <ac:spMkLst>
            <pc:docMk/>
            <pc:sldMk cId="1770339647" sldId="258"/>
            <ac:spMk id="27" creationId="{B91ECDA9-56DC-4270-8F33-01C5637B8CEB}"/>
          </ac:spMkLst>
        </pc:spChg>
        <pc:spChg chg="add">
          <ac:chgData name="Amanda Moran" userId="S::morana@kerndhs.com::1526d3d1-a6cc-4ff9-83d4-165f0ccf0918" providerId="AD" clId="Web-{8DBB99A1-0207-4744-88FF-07F27CFBC85D}" dt="2020-09-28T19:23:53.677" v="920"/>
          <ac:spMkLst>
            <pc:docMk/>
            <pc:sldMk cId="1770339647" sldId="258"/>
            <ac:spMk id="29" creationId="{75F47824-961D-465D-84F9-EAE11BC6173B}"/>
          </ac:spMkLst>
        </pc:spChg>
        <pc:spChg chg="add">
          <ac:chgData name="Amanda Moran" userId="S::morana@kerndhs.com::1526d3d1-a6cc-4ff9-83d4-165f0ccf0918" providerId="AD" clId="Web-{8DBB99A1-0207-4744-88FF-07F27CFBC85D}" dt="2020-09-28T19:23:53.677" v="920"/>
          <ac:spMkLst>
            <pc:docMk/>
            <pc:sldMk cId="1770339647" sldId="258"/>
            <ac:spMk id="31" creationId="{FEC9DA3E-C1D7-472D-B7C0-F71AE41FBA23}"/>
          </ac:spMkLst>
        </pc:spChg>
        <pc:picChg chg="add del mod">
          <ac:chgData name="Amanda Moran" userId="S::morana@kerndhs.com::1526d3d1-a6cc-4ff9-83d4-165f0ccf0918" providerId="AD" clId="Web-{8DBB99A1-0207-4744-88FF-07F27CFBC85D}" dt="2020-09-28T19:23:38.598" v="918"/>
          <ac:picMkLst>
            <pc:docMk/>
            <pc:sldMk cId="1770339647" sldId="258"/>
            <ac:picMk id="5" creationId="{8D828B3D-EB0B-40DF-8EC0-AD6D212AB101}"/>
          </ac:picMkLst>
        </pc:picChg>
        <pc:picChg chg="add mod">
          <ac:chgData name="Amanda Moran" userId="S::morana@kerndhs.com::1526d3d1-a6cc-4ff9-83d4-165f0ccf0918" providerId="AD" clId="Web-{8DBB99A1-0207-4744-88FF-07F27CFBC85D}" dt="2020-09-28T19:23:53.677" v="920"/>
          <ac:picMkLst>
            <pc:docMk/>
            <pc:sldMk cId="1770339647" sldId="258"/>
            <ac:picMk id="6" creationId="{36AEFECB-49A4-4912-9E90-8B501A0001C3}"/>
          </ac:picMkLst>
        </pc:picChg>
        <pc:picChg chg="add del">
          <ac:chgData name="Amanda Moran" userId="S::morana@kerndhs.com::1526d3d1-a6cc-4ff9-83d4-165f0ccf0918" providerId="AD" clId="Web-{8DBB99A1-0207-4744-88FF-07F27CFBC85D}" dt="2020-09-28T19:16:04.595" v="473"/>
          <ac:picMkLst>
            <pc:docMk/>
            <pc:sldMk cId="1770339647" sldId="258"/>
            <ac:picMk id="7" creationId="{22D0F6CE-26A4-459A-AAD0-653927D22473}"/>
          </ac:picMkLst>
        </pc:picChg>
        <pc:picChg chg="add del">
          <ac:chgData name="Amanda Moran" userId="S::morana@kerndhs.com::1526d3d1-a6cc-4ff9-83d4-165f0ccf0918" providerId="AD" clId="Web-{8DBB99A1-0207-4744-88FF-07F27CFBC85D}" dt="2020-09-28T19:23:53.677" v="920"/>
          <ac:picMkLst>
            <pc:docMk/>
            <pc:sldMk cId="1770339647" sldId="258"/>
            <ac:picMk id="9" creationId="{D75F25FF-690F-4D42-85D0-A614352DD8D1}"/>
          </ac:picMkLst>
        </pc:picChg>
        <pc:cxnChg chg="add">
          <ac:chgData name="Amanda Moran" userId="S::morana@kerndhs.com::1526d3d1-a6cc-4ff9-83d4-165f0ccf0918" providerId="AD" clId="Web-{8DBB99A1-0207-4744-88FF-07F27CFBC85D}" dt="2020-09-28T19:23:53.677" v="920"/>
          <ac:cxnSpMkLst>
            <pc:docMk/>
            <pc:sldMk cId="1770339647" sldId="258"/>
            <ac:cxnSpMk id="25" creationId="{49CD1692-827B-4C8D-B4A1-134FD04CF45C}"/>
          </ac:cxnSpMkLst>
        </pc:cxnChg>
      </pc:sldChg>
      <pc:sldChg chg="addSp delSp modSp new mod setBg">
        <pc:chgData name="Amanda Moran" userId="S::morana@kerndhs.com::1526d3d1-a6cc-4ff9-83d4-165f0ccf0918" providerId="AD" clId="Web-{8DBB99A1-0207-4744-88FF-07F27CFBC85D}" dt="2020-09-28T19:35:23.588" v="1332" actId="20577"/>
        <pc:sldMkLst>
          <pc:docMk/>
          <pc:sldMk cId="2811280455" sldId="259"/>
        </pc:sldMkLst>
        <pc:spChg chg="mod">
          <ac:chgData name="Amanda Moran" userId="S::morana@kerndhs.com::1526d3d1-a6cc-4ff9-83d4-165f0ccf0918" providerId="AD" clId="Web-{8DBB99A1-0207-4744-88FF-07F27CFBC85D}" dt="2020-09-28T19:26:59.550" v="979" actId="1076"/>
          <ac:spMkLst>
            <pc:docMk/>
            <pc:sldMk cId="2811280455" sldId="259"/>
            <ac:spMk id="2" creationId="{EDDCD426-D87D-48E0-9B59-41FEB552A175}"/>
          </ac:spMkLst>
        </pc:spChg>
        <pc:spChg chg="del mod">
          <ac:chgData name="Amanda Moran" userId="S::morana@kerndhs.com::1526d3d1-a6cc-4ff9-83d4-165f0ccf0918" providerId="AD" clId="Web-{8DBB99A1-0207-4744-88FF-07F27CFBC85D}" dt="2020-09-28T19:26:25.626" v="968"/>
          <ac:spMkLst>
            <pc:docMk/>
            <pc:sldMk cId="2811280455" sldId="259"/>
            <ac:spMk id="3" creationId="{6BDD999B-6582-431E-A960-51895D084F7C}"/>
          </ac:spMkLst>
        </pc:spChg>
        <pc:spChg chg="add mod">
          <ac:chgData name="Amanda Moran" userId="S::morana@kerndhs.com::1526d3d1-a6cc-4ff9-83d4-165f0ccf0918" providerId="AD" clId="Web-{8DBB99A1-0207-4744-88FF-07F27CFBC85D}" dt="2020-09-28T19:34:42.898" v="1312" actId="1076"/>
          <ac:spMkLst>
            <pc:docMk/>
            <pc:sldMk cId="2811280455" sldId="259"/>
            <ac:spMk id="4" creationId="{3F3013A6-08D9-41BB-95F7-CC606713D3BF}"/>
          </ac:spMkLst>
        </pc:spChg>
        <pc:spChg chg="add mod">
          <ac:chgData name="Amanda Moran" userId="S::morana@kerndhs.com::1526d3d1-a6cc-4ff9-83d4-165f0ccf0918" providerId="AD" clId="Web-{8DBB99A1-0207-4744-88FF-07F27CFBC85D}" dt="2020-09-28T19:35:23.588" v="1332" actId="20577"/>
          <ac:spMkLst>
            <pc:docMk/>
            <pc:sldMk cId="2811280455" sldId="259"/>
            <ac:spMk id="5" creationId="{8C81F229-7935-462F-8DAB-5D4B6DA8C5F6}"/>
          </ac:spMkLst>
        </pc:spChg>
        <pc:spChg chg="add del">
          <ac:chgData name="Amanda Moran" userId="S::morana@kerndhs.com::1526d3d1-a6cc-4ff9-83d4-165f0ccf0918" providerId="AD" clId="Web-{8DBB99A1-0207-4744-88FF-07F27CFBC85D}" dt="2020-09-28T19:26:25.626" v="968"/>
          <ac:spMkLst>
            <pc:docMk/>
            <pc:sldMk cId="2811280455" sldId="259"/>
            <ac:spMk id="8" creationId="{907EF6B7-1338-4443-8C46-6A318D952DFD}"/>
          </ac:spMkLst>
        </pc:spChg>
        <pc:spChg chg="add del">
          <ac:chgData name="Amanda Moran" userId="S::morana@kerndhs.com::1526d3d1-a6cc-4ff9-83d4-165f0ccf0918" providerId="AD" clId="Web-{8DBB99A1-0207-4744-88FF-07F27CFBC85D}" dt="2020-09-28T19:26:25.626" v="968"/>
          <ac:spMkLst>
            <pc:docMk/>
            <pc:sldMk cId="2811280455" sldId="259"/>
            <ac:spMk id="10" creationId="{DAAE4CDD-124C-4DCF-9584-B6033B545DD5}"/>
          </ac:spMkLst>
        </pc:spChg>
        <pc:spChg chg="add del">
          <ac:chgData name="Amanda Moran" userId="S::morana@kerndhs.com::1526d3d1-a6cc-4ff9-83d4-165f0ccf0918" providerId="AD" clId="Web-{8DBB99A1-0207-4744-88FF-07F27CFBC85D}" dt="2020-09-28T19:26:25.626" v="968"/>
          <ac:spMkLst>
            <pc:docMk/>
            <pc:sldMk cId="2811280455" sldId="259"/>
            <ac:spMk id="12" creationId="{081E4A58-353D-44AE-B2FC-2A74E2E400F7}"/>
          </ac:spMkLst>
        </pc:spChg>
        <pc:spChg chg="add">
          <ac:chgData name="Amanda Moran" userId="S::morana@kerndhs.com::1526d3d1-a6cc-4ff9-83d4-165f0ccf0918" providerId="AD" clId="Web-{8DBB99A1-0207-4744-88FF-07F27CFBC85D}" dt="2020-09-28T19:26:25.626" v="968"/>
          <ac:spMkLst>
            <pc:docMk/>
            <pc:sldMk cId="2811280455" sldId="259"/>
            <ac:spMk id="21" creationId="{74751229-0244-4FBB-BED1-407467F4C951}"/>
          </ac:spMkLst>
        </pc:spChg>
        <pc:picChg chg="add mod">
          <ac:chgData name="Amanda Moran" userId="S::morana@kerndhs.com::1526d3d1-a6cc-4ff9-83d4-165f0ccf0918" providerId="AD" clId="Web-{8DBB99A1-0207-4744-88FF-07F27CFBC85D}" dt="2020-09-28T19:26:53.550" v="976" actId="1076"/>
          <ac:picMkLst>
            <pc:docMk/>
            <pc:sldMk cId="2811280455" sldId="259"/>
            <ac:picMk id="16" creationId="{800AE94F-FB53-44B6-8E3B-8DFFA16618E2}"/>
          </ac:picMkLst>
        </pc:picChg>
        <pc:picChg chg="add">
          <ac:chgData name="Amanda Moran" userId="S::morana@kerndhs.com::1526d3d1-a6cc-4ff9-83d4-165f0ccf0918" providerId="AD" clId="Web-{8DBB99A1-0207-4744-88FF-07F27CFBC85D}" dt="2020-09-28T19:26:25.626" v="968"/>
          <ac:picMkLst>
            <pc:docMk/>
            <pc:sldMk cId="2811280455" sldId="259"/>
            <ac:picMk id="18" creationId="{B3DF0E95-7DC3-4037-B5F0-A40669194FB3}"/>
          </ac:picMkLst>
        </pc:picChg>
      </pc:sldChg>
    </pc:docChg>
  </pc:docChgLst>
  <pc:docChgLst>
    <pc:chgData clId="Web-{1AB0E06E-481C-4851-88DF-13231F3D3C49}"/>
    <pc:docChg chg="modSld">
      <pc:chgData name="" userId="" providerId="" clId="Web-{1AB0E06E-481C-4851-88DF-13231F3D3C49}" dt="2020-11-25T19:42:37.618" v="40"/>
      <pc:docMkLst>
        <pc:docMk/>
      </pc:docMkLst>
      <pc:sldChg chg="modNotes">
        <pc:chgData name="" userId="" providerId="" clId="Web-{1AB0E06E-481C-4851-88DF-13231F3D3C49}" dt="2020-11-25T19:42:37.618" v="40"/>
        <pc:sldMkLst>
          <pc:docMk/>
          <pc:sldMk cId="3497682523" sldId="257"/>
        </pc:sldMkLst>
      </pc:sldChg>
    </pc:docChg>
  </pc:docChgLst>
  <pc:docChgLst>
    <pc:chgData name="Amanda Moran" userId="S::morana@kerndhs.com::1526d3d1-a6cc-4ff9-83d4-165f0ccf0918" providerId="AD" clId="Web-{BCC2B7E1-ABDB-4BB6-9897-A01154D2E6DE}"/>
    <pc:docChg chg="modSld">
      <pc:chgData name="Amanda Moran" userId="S::morana@kerndhs.com::1526d3d1-a6cc-4ff9-83d4-165f0ccf0918" providerId="AD" clId="Web-{BCC2B7E1-ABDB-4BB6-9897-A01154D2E6DE}" dt="2020-10-05T16:44:36.945" v="57" actId="20577"/>
      <pc:docMkLst>
        <pc:docMk/>
      </pc:docMkLst>
      <pc:sldChg chg="modSp">
        <pc:chgData name="Amanda Moran" userId="S::morana@kerndhs.com::1526d3d1-a6cc-4ff9-83d4-165f0ccf0918" providerId="AD" clId="Web-{BCC2B7E1-ABDB-4BB6-9897-A01154D2E6DE}" dt="2020-10-05T16:43:15.397" v="7" actId="20577"/>
        <pc:sldMkLst>
          <pc:docMk/>
          <pc:sldMk cId="1770339647" sldId="258"/>
        </pc:sldMkLst>
        <pc:spChg chg="mod">
          <ac:chgData name="Amanda Moran" userId="S::morana@kerndhs.com::1526d3d1-a6cc-4ff9-83d4-165f0ccf0918" providerId="AD" clId="Web-{BCC2B7E1-ABDB-4BB6-9897-A01154D2E6DE}" dt="2020-10-05T16:43:15.397" v="7" actId="20577"/>
          <ac:spMkLst>
            <pc:docMk/>
            <pc:sldMk cId="1770339647" sldId="258"/>
            <ac:spMk id="4" creationId="{30C7CC5C-2C2F-4AA5-850A-3F09D9DA59CC}"/>
          </ac:spMkLst>
        </pc:spChg>
      </pc:sldChg>
      <pc:sldChg chg="modSp">
        <pc:chgData name="Amanda Moran" userId="S::morana@kerndhs.com::1526d3d1-a6cc-4ff9-83d4-165f0ccf0918" providerId="AD" clId="Web-{BCC2B7E1-ABDB-4BB6-9897-A01154D2E6DE}" dt="2020-10-05T16:44:36.945" v="56" actId="20577"/>
        <pc:sldMkLst>
          <pc:docMk/>
          <pc:sldMk cId="2864455187" sldId="263"/>
        </pc:sldMkLst>
        <pc:spChg chg="mod">
          <ac:chgData name="Amanda Moran" userId="S::morana@kerndhs.com::1526d3d1-a6cc-4ff9-83d4-165f0ccf0918" providerId="AD" clId="Web-{BCC2B7E1-ABDB-4BB6-9897-A01154D2E6DE}" dt="2020-10-05T16:44:36.945" v="56" actId="20577"/>
          <ac:spMkLst>
            <pc:docMk/>
            <pc:sldMk cId="2864455187" sldId="263"/>
            <ac:spMk id="3" creationId="{73CF84A6-6A4D-426B-968D-E6A9A892EA7D}"/>
          </ac:spMkLst>
        </pc:spChg>
      </pc:sldChg>
    </pc:docChg>
  </pc:docChgLst>
  <pc:docChgLst>
    <pc:chgData name="Amanda Moran" userId="S::morana@kerndhs.com::1526d3d1-a6cc-4ff9-83d4-165f0ccf0918" providerId="AD" clId="Web-{6605535E-0498-4959-81CF-FD8ACF23745B}"/>
    <pc:docChg chg="modSld">
      <pc:chgData name="Amanda Moran" userId="S::morana@kerndhs.com::1526d3d1-a6cc-4ff9-83d4-165f0ccf0918" providerId="AD" clId="Web-{6605535E-0498-4959-81CF-FD8ACF23745B}" dt="2020-10-05T17:40:46.354" v="7"/>
      <pc:docMkLst>
        <pc:docMk/>
      </pc:docMkLst>
      <pc:sldChg chg="modNotes">
        <pc:chgData name="Amanda Moran" userId="S::morana@kerndhs.com::1526d3d1-a6cc-4ff9-83d4-165f0ccf0918" providerId="AD" clId="Web-{6605535E-0498-4959-81CF-FD8ACF23745B}" dt="2020-10-05T17:40:46.354" v="7"/>
        <pc:sldMkLst>
          <pc:docMk/>
          <pc:sldMk cId="3497682523" sldId="257"/>
        </pc:sldMkLst>
      </pc:sldChg>
      <pc:sldChg chg="modNotes">
        <pc:chgData name="Amanda Moran" userId="S::morana@kerndhs.com::1526d3d1-a6cc-4ff9-83d4-165f0ccf0918" providerId="AD" clId="Web-{6605535E-0498-4959-81CF-FD8ACF23745B}" dt="2020-10-05T17:40:38.885" v="5"/>
        <pc:sldMkLst>
          <pc:docMk/>
          <pc:sldMk cId="1770339647" sldId="258"/>
        </pc:sldMkLst>
      </pc:sldChg>
      <pc:sldChg chg="modNotes">
        <pc:chgData name="Amanda Moran" userId="S::morana@kerndhs.com::1526d3d1-a6cc-4ff9-83d4-165f0ccf0918" providerId="AD" clId="Web-{6605535E-0498-4959-81CF-FD8ACF23745B}" dt="2020-10-05T17:39:46.510" v="1"/>
        <pc:sldMkLst>
          <pc:docMk/>
          <pc:sldMk cId="1788863778" sldId="264"/>
        </pc:sldMkLst>
      </pc:sldChg>
    </pc:docChg>
  </pc:docChgLst>
  <pc:docChgLst>
    <pc:chgData clId="Web-{3BFFEE01-6172-4024-AF9A-68D6A4C22287}"/>
    <pc:docChg chg="">
      <pc:chgData name="" userId="" providerId="" clId="Web-{3BFFEE01-6172-4024-AF9A-68D6A4C22287}" dt="2021-02-03T20:04:36.601" v="4"/>
      <pc:docMkLst>
        <pc:docMk/>
      </pc:docMkLst>
      <pc:sldChg chg="delCm">
        <pc:chgData name="" userId="" providerId="" clId="Web-{3BFFEE01-6172-4024-AF9A-68D6A4C22287}" dt="2021-02-03T20:04:11.833" v="2"/>
        <pc:sldMkLst>
          <pc:docMk/>
          <pc:sldMk cId="3497682523" sldId="257"/>
        </pc:sldMkLst>
      </pc:sldChg>
      <pc:sldChg chg="delCm">
        <pc:chgData name="" userId="" providerId="" clId="Web-{3BFFEE01-6172-4024-AF9A-68D6A4C22287}" dt="2021-02-03T20:03:48.096" v="1"/>
        <pc:sldMkLst>
          <pc:docMk/>
          <pc:sldMk cId="1770339647" sldId="258"/>
        </pc:sldMkLst>
      </pc:sldChg>
      <pc:sldChg chg="delCm">
        <pc:chgData name="" userId="" providerId="" clId="Web-{3BFFEE01-6172-4024-AF9A-68D6A4C22287}" dt="2021-02-03T20:03:43.096" v="0"/>
        <pc:sldMkLst>
          <pc:docMk/>
          <pc:sldMk cId="2864455187" sldId="263"/>
        </pc:sldMkLst>
      </pc:sldChg>
      <pc:sldChg chg="addCm delCm">
        <pc:chgData name="" userId="" providerId="" clId="Web-{3BFFEE01-6172-4024-AF9A-68D6A4C22287}" dt="2021-02-03T20:04:36.601" v="4"/>
        <pc:sldMkLst>
          <pc:docMk/>
          <pc:sldMk cId="3012527766" sldId="265"/>
        </pc:sldMkLst>
      </pc:sldChg>
    </pc:docChg>
  </pc:docChgLst>
  <pc:docChgLst>
    <pc:chgData name="Amanda Moran" userId="S::morana@kerndhs.com::1526d3d1-a6cc-4ff9-83d4-165f0ccf0918" providerId="AD" clId="Web-{013B1FAF-03B5-4BD2-9720-9E52E95F5CEC}"/>
    <pc:docChg chg="modSld">
      <pc:chgData name="Amanda Moran" userId="S::morana@kerndhs.com::1526d3d1-a6cc-4ff9-83d4-165f0ccf0918" providerId="AD" clId="Web-{013B1FAF-03B5-4BD2-9720-9E52E95F5CEC}" dt="2021-03-17T19:05:15.815" v="3"/>
      <pc:docMkLst>
        <pc:docMk/>
      </pc:docMkLst>
      <pc:sldChg chg="addSp delSp modSp modMedia addAnim delAnim">
        <pc:chgData name="Amanda Moran" userId="S::morana@kerndhs.com::1526d3d1-a6cc-4ff9-83d4-165f0ccf0918" providerId="AD" clId="Web-{013B1FAF-03B5-4BD2-9720-9E52E95F5CEC}" dt="2021-03-17T19:05:15.815" v="3"/>
        <pc:sldMkLst>
          <pc:docMk/>
          <pc:sldMk cId="3012527766" sldId="265"/>
        </pc:sldMkLst>
        <pc:picChg chg="add del mod">
          <ac:chgData name="Amanda Moran" userId="S::morana@kerndhs.com::1526d3d1-a6cc-4ff9-83d4-165f0ccf0918" providerId="AD" clId="Web-{013B1FAF-03B5-4BD2-9720-9E52E95F5CEC}" dt="2021-03-17T19:05:15.815" v="3"/>
          <ac:picMkLst>
            <pc:docMk/>
            <pc:sldMk cId="3012527766" sldId="265"/>
            <ac:picMk id="2" creationId="{F0A29FCF-4CC0-4C7C-934C-F3EE5677CB38}"/>
          </ac:picMkLst>
        </pc:picChg>
      </pc:sldChg>
    </pc:docChg>
  </pc:docChgLst>
  <pc:docChgLst>
    <pc:chgData clId="Web-{ED20FEA9-6D69-46E5-A153-C1231391B9F5}"/>
    <pc:docChg chg="modSld">
      <pc:chgData name="" userId="" providerId="" clId="Web-{ED20FEA9-6D69-46E5-A153-C1231391B9F5}" dt="2021-02-03T20:36:08.822" v="46" actId="20577"/>
      <pc:docMkLst>
        <pc:docMk/>
      </pc:docMkLst>
      <pc:sldChg chg="modSp">
        <pc:chgData name="" userId="" providerId="" clId="Web-{ED20FEA9-6D69-46E5-A153-C1231391B9F5}" dt="2021-02-03T20:36:08.822" v="46" actId="20577"/>
        <pc:sldMkLst>
          <pc:docMk/>
          <pc:sldMk cId="3012527766" sldId="265"/>
        </pc:sldMkLst>
        <pc:spChg chg="mod">
          <ac:chgData name="" userId="" providerId="" clId="Web-{ED20FEA9-6D69-46E5-A153-C1231391B9F5}" dt="2021-02-03T20:36:08.822" v="46" actId="20577"/>
          <ac:spMkLst>
            <pc:docMk/>
            <pc:sldMk cId="3012527766" sldId="265"/>
            <ac:spMk id="11" creationId="{5B103354-20BE-4329-B9D0-E34D27BFEB71}"/>
          </ac:spMkLst>
        </pc:spChg>
      </pc:sldChg>
    </pc:docChg>
  </pc:docChgLst>
  <pc:docChgLst>
    <pc:chgData name="Amanda Moran" userId="S::morana@kerndhs.com::1526d3d1-a6cc-4ff9-83d4-165f0ccf0918" providerId="AD" clId="Web-{58CE5E53-7863-4CE9-AFB7-CBEEB4CF2386}"/>
    <pc:docChg chg="modSld">
      <pc:chgData name="Amanda Moran" userId="S::morana@kerndhs.com::1526d3d1-a6cc-4ff9-83d4-165f0ccf0918" providerId="AD" clId="Web-{58CE5E53-7863-4CE9-AFB7-CBEEB4CF2386}" dt="2020-10-01T18:39:20.053" v="173" actId="1076"/>
      <pc:docMkLst>
        <pc:docMk/>
      </pc:docMkLst>
      <pc:sldChg chg="modSp">
        <pc:chgData name="Amanda Moran" userId="S::morana@kerndhs.com::1526d3d1-a6cc-4ff9-83d4-165f0ccf0918" providerId="AD" clId="Web-{58CE5E53-7863-4CE9-AFB7-CBEEB4CF2386}" dt="2020-10-01T18:39:20.053" v="173" actId="1076"/>
        <pc:sldMkLst>
          <pc:docMk/>
          <pc:sldMk cId="2864455187" sldId="263"/>
        </pc:sldMkLst>
        <pc:spChg chg="mod ord">
          <ac:chgData name="Amanda Moran" userId="S::morana@kerndhs.com::1526d3d1-a6cc-4ff9-83d4-165f0ccf0918" providerId="AD" clId="Web-{58CE5E53-7863-4CE9-AFB7-CBEEB4CF2386}" dt="2020-10-01T18:36:37.409" v="27"/>
          <ac:spMkLst>
            <pc:docMk/>
            <pc:sldMk cId="2864455187" sldId="263"/>
            <ac:spMk id="2" creationId="{089420FF-E86F-425B-AD4A-0EEC52DF1453}"/>
          </ac:spMkLst>
        </pc:spChg>
        <pc:spChg chg="mod">
          <ac:chgData name="Amanda Moran" userId="S::morana@kerndhs.com::1526d3d1-a6cc-4ff9-83d4-165f0ccf0918" providerId="AD" clId="Web-{58CE5E53-7863-4CE9-AFB7-CBEEB4CF2386}" dt="2020-10-01T18:39:20.053" v="173" actId="1076"/>
          <ac:spMkLst>
            <pc:docMk/>
            <pc:sldMk cId="2864455187" sldId="263"/>
            <ac:spMk id="3" creationId="{73CF84A6-6A4D-426B-968D-E6A9A892EA7D}"/>
          </ac:spMkLst>
        </pc:spChg>
      </pc:sldChg>
    </pc:docChg>
  </pc:docChgLst>
  <pc:docChgLst>
    <pc:chgData name="Elizabeth Docksteader" userId="S::dockste@kerndhs.com::4fd93ac8-7b8d-4518-ad09-be427c1df678" providerId="AD" clId="Web-{F97ED6C3-8041-45FC-B4CA-889D48B65C89}"/>
    <pc:docChg chg="modSld">
      <pc:chgData name="Elizabeth Docksteader" userId="S::dockste@kerndhs.com::4fd93ac8-7b8d-4518-ad09-be427c1df678" providerId="AD" clId="Web-{F97ED6C3-8041-45FC-B4CA-889D48B65C89}" dt="2021-06-21T19:53:50.266" v="24" actId="20577"/>
      <pc:docMkLst>
        <pc:docMk/>
      </pc:docMkLst>
      <pc:sldChg chg="modSp">
        <pc:chgData name="Elizabeth Docksteader" userId="S::dockste@kerndhs.com::4fd93ac8-7b8d-4518-ad09-be427c1df678" providerId="AD" clId="Web-{F97ED6C3-8041-45FC-B4CA-889D48B65C89}" dt="2021-06-21T19:53:50.266" v="24" actId="20577"/>
        <pc:sldMkLst>
          <pc:docMk/>
          <pc:sldMk cId="2864455187" sldId="263"/>
        </pc:sldMkLst>
        <pc:spChg chg="mod">
          <ac:chgData name="Elizabeth Docksteader" userId="S::dockste@kerndhs.com::4fd93ac8-7b8d-4518-ad09-be427c1df678" providerId="AD" clId="Web-{F97ED6C3-8041-45FC-B4CA-889D48B65C89}" dt="2021-06-21T19:53:50.266" v="24" actId="20577"/>
          <ac:spMkLst>
            <pc:docMk/>
            <pc:sldMk cId="2864455187" sldId="263"/>
            <ac:spMk id="3" creationId="{73CF84A6-6A4D-426B-968D-E6A9A892EA7D}"/>
          </ac:spMkLst>
        </pc:spChg>
      </pc:sldChg>
    </pc:docChg>
  </pc:docChgLst>
  <pc:docChgLst>
    <pc:chgData clId="Web-{DAB18FA0-4E67-4D90-99E6-660DB09DB2F8}"/>
    <pc:docChg chg="modSld">
      <pc:chgData name="" userId="" providerId="" clId="Web-{DAB18FA0-4E67-4D90-99E6-660DB09DB2F8}" dt="2020-10-29T21:02:26.500" v="3" actId="20577"/>
      <pc:docMkLst>
        <pc:docMk/>
      </pc:docMkLst>
      <pc:sldChg chg="modSp">
        <pc:chgData name="" userId="" providerId="" clId="Web-{DAB18FA0-4E67-4D90-99E6-660DB09DB2F8}" dt="2020-10-29T21:02:26.500" v="2" actId="20577"/>
        <pc:sldMkLst>
          <pc:docMk/>
          <pc:sldMk cId="1788863778" sldId="264"/>
        </pc:sldMkLst>
        <pc:spChg chg="mod">
          <ac:chgData name="" userId="" providerId="" clId="Web-{DAB18FA0-4E67-4D90-99E6-660DB09DB2F8}" dt="2020-10-29T21:02:26.500" v="2" actId="20577"/>
          <ac:spMkLst>
            <pc:docMk/>
            <pc:sldMk cId="1788863778" sldId="264"/>
            <ac:spMk id="11" creationId="{5B103354-20BE-4329-B9D0-E34D27BFEB71}"/>
          </ac:spMkLst>
        </pc:spChg>
      </pc:sldChg>
    </pc:docChg>
  </pc:docChgLst>
  <pc:docChgLst>
    <pc:chgData name="Amanda Moran" userId="S::morana@kerndhs.com::1526d3d1-a6cc-4ff9-83d4-165f0ccf0918" providerId="AD" clId="Web-{61675694-B3DB-4B46-BD03-0C9013897AC3}"/>
    <pc:docChg chg="addSld modSld">
      <pc:chgData name="Amanda Moran" userId="S::morana@kerndhs.com::1526d3d1-a6cc-4ff9-83d4-165f0ccf0918" providerId="AD" clId="Web-{61675694-B3DB-4B46-BD03-0C9013897AC3}" dt="2020-09-29T21:01:09.595" v="412" actId="1076"/>
      <pc:docMkLst>
        <pc:docMk/>
      </pc:docMkLst>
      <pc:sldChg chg="modSp">
        <pc:chgData name="Amanda Moran" userId="S::morana@kerndhs.com::1526d3d1-a6cc-4ff9-83d4-165f0ccf0918" providerId="AD" clId="Web-{61675694-B3DB-4B46-BD03-0C9013897AC3}" dt="2020-09-29T20:44:52.151" v="79" actId="20577"/>
        <pc:sldMkLst>
          <pc:docMk/>
          <pc:sldMk cId="1770339647" sldId="258"/>
        </pc:sldMkLst>
        <pc:spChg chg="mod">
          <ac:chgData name="Amanda Moran" userId="S::morana@kerndhs.com::1526d3d1-a6cc-4ff9-83d4-165f0ccf0918" providerId="AD" clId="Web-{61675694-B3DB-4B46-BD03-0C9013897AC3}" dt="2020-09-29T20:44:52.151" v="79" actId="20577"/>
          <ac:spMkLst>
            <pc:docMk/>
            <pc:sldMk cId="1770339647" sldId="258"/>
            <ac:spMk id="2" creationId="{089420FF-E86F-425B-AD4A-0EEC52DF1453}"/>
          </ac:spMkLst>
        </pc:spChg>
      </pc:sldChg>
      <pc:sldChg chg="modSp">
        <pc:chgData name="Amanda Moran" userId="S::morana@kerndhs.com::1526d3d1-a6cc-4ff9-83d4-165f0ccf0918" providerId="AD" clId="Web-{61675694-B3DB-4B46-BD03-0C9013897AC3}" dt="2020-09-29T21:01:09.595" v="412" actId="1076"/>
        <pc:sldMkLst>
          <pc:docMk/>
          <pc:sldMk cId="2811280455" sldId="259"/>
        </pc:sldMkLst>
        <pc:spChg chg="mod">
          <ac:chgData name="Amanda Moran" userId="S::morana@kerndhs.com::1526d3d1-a6cc-4ff9-83d4-165f0ccf0918" providerId="AD" clId="Web-{61675694-B3DB-4B46-BD03-0C9013897AC3}" dt="2020-09-29T20:55:36.004" v="239" actId="1076"/>
          <ac:spMkLst>
            <pc:docMk/>
            <pc:sldMk cId="2811280455" sldId="259"/>
            <ac:spMk id="2" creationId="{EDDCD426-D87D-48E0-9B59-41FEB552A175}"/>
          </ac:spMkLst>
        </pc:spChg>
        <pc:spChg chg="mod">
          <ac:chgData name="Amanda Moran" userId="S::morana@kerndhs.com::1526d3d1-a6cc-4ff9-83d4-165f0ccf0918" providerId="AD" clId="Web-{61675694-B3DB-4B46-BD03-0C9013897AC3}" dt="2020-09-29T21:01:09.595" v="412" actId="1076"/>
          <ac:spMkLst>
            <pc:docMk/>
            <pc:sldMk cId="2811280455" sldId="259"/>
            <ac:spMk id="4" creationId="{3F3013A6-08D9-41BB-95F7-CC606713D3BF}"/>
          </ac:spMkLst>
        </pc:spChg>
        <pc:spChg chg="mod">
          <ac:chgData name="Amanda Moran" userId="S::morana@kerndhs.com::1526d3d1-a6cc-4ff9-83d4-165f0ccf0918" providerId="AD" clId="Web-{61675694-B3DB-4B46-BD03-0C9013897AC3}" dt="2020-09-29T21:01:06.267" v="409" actId="20577"/>
          <ac:spMkLst>
            <pc:docMk/>
            <pc:sldMk cId="2811280455" sldId="259"/>
            <ac:spMk id="5" creationId="{8C81F229-7935-462F-8DAB-5D4B6DA8C5F6}"/>
          </ac:spMkLst>
        </pc:spChg>
        <pc:spChg chg="mod">
          <ac:chgData name="Amanda Moran" userId="S::morana@kerndhs.com::1526d3d1-a6cc-4ff9-83d4-165f0ccf0918" providerId="AD" clId="Web-{61675694-B3DB-4B46-BD03-0C9013897AC3}" dt="2020-09-29T20:55:31.956" v="234" actId="20577"/>
          <ac:spMkLst>
            <pc:docMk/>
            <pc:sldMk cId="2811280455" sldId="259"/>
            <ac:spMk id="21" creationId="{74751229-0244-4FBB-BED1-407467F4C951}"/>
          </ac:spMkLst>
        </pc:spChg>
        <pc:picChg chg="mod">
          <ac:chgData name="Amanda Moran" userId="S::morana@kerndhs.com::1526d3d1-a6cc-4ff9-83d4-165f0ccf0918" providerId="AD" clId="Web-{61675694-B3DB-4B46-BD03-0C9013897AC3}" dt="2020-09-29T20:55:43.645" v="242" actId="1076"/>
          <ac:picMkLst>
            <pc:docMk/>
            <pc:sldMk cId="2811280455" sldId="259"/>
            <ac:picMk id="16" creationId="{800AE94F-FB53-44B6-8E3B-8DFFA16618E2}"/>
          </ac:picMkLst>
        </pc:picChg>
      </pc:sldChg>
      <pc:sldChg chg="addSp delSp modSp new mod setBg">
        <pc:chgData name="Amanda Moran" userId="S::morana@kerndhs.com::1526d3d1-a6cc-4ff9-83d4-165f0ccf0918" providerId="AD" clId="Web-{61675694-B3DB-4B46-BD03-0C9013897AC3}" dt="2020-09-29T20:44:43.322" v="74" actId="20577"/>
        <pc:sldMkLst>
          <pc:docMk/>
          <pc:sldMk cId="3878713972" sldId="260"/>
        </pc:sldMkLst>
        <pc:spChg chg="mod">
          <ac:chgData name="Amanda Moran" userId="S::morana@kerndhs.com::1526d3d1-a6cc-4ff9-83d4-165f0ccf0918" providerId="AD" clId="Web-{61675694-B3DB-4B46-BD03-0C9013897AC3}" dt="2020-09-29T20:44:43.322" v="74" actId="20577"/>
          <ac:spMkLst>
            <pc:docMk/>
            <pc:sldMk cId="3878713972" sldId="260"/>
            <ac:spMk id="2" creationId="{E0D2BFF0-C141-4424-92A3-02DD865BF7F1}"/>
          </ac:spMkLst>
        </pc:spChg>
        <pc:spChg chg="del mod ord">
          <ac:chgData name="Amanda Moran" userId="S::morana@kerndhs.com::1526d3d1-a6cc-4ff9-83d4-165f0ccf0918" providerId="AD" clId="Web-{61675694-B3DB-4B46-BD03-0C9013897AC3}" dt="2020-09-29T20:43:01.172" v="37"/>
          <ac:spMkLst>
            <pc:docMk/>
            <pc:sldMk cId="3878713972" sldId="260"/>
            <ac:spMk id="3" creationId="{784CB5D0-89EF-4417-9DB2-BF0C213E0E49}"/>
          </ac:spMkLst>
        </pc:spChg>
        <pc:spChg chg="add del">
          <ac:chgData name="Amanda Moran" userId="S::morana@kerndhs.com::1526d3d1-a6cc-4ff9-83d4-165f0ccf0918" providerId="AD" clId="Web-{61675694-B3DB-4B46-BD03-0C9013897AC3}" dt="2020-09-29T20:43:27.565" v="39"/>
          <ac:spMkLst>
            <pc:docMk/>
            <pc:sldMk cId="3878713972" sldId="260"/>
            <ac:spMk id="5" creationId="{36BDFD64-53D9-4CE7-A027-BD3C525370A7}"/>
          </ac:spMkLst>
        </pc:spChg>
        <pc:spChg chg="add del mod">
          <ac:chgData name="Amanda Moran" userId="S::morana@kerndhs.com::1526d3d1-a6cc-4ff9-83d4-165f0ccf0918" providerId="AD" clId="Web-{61675694-B3DB-4B46-BD03-0C9013897AC3}" dt="2020-09-29T20:44:09.522" v="58"/>
          <ac:spMkLst>
            <pc:docMk/>
            <pc:sldMk cId="3878713972" sldId="260"/>
            <ac:spMk id="7" creationId="{8B91C15D-9EE4-4EEA-9A76-493C741D865E}"/>
          </ac:spMkLst>
        </pc:spChg>
        <pc:spChg chg="add del">
          <ac:chgData name="Amanda Moran" userId="S::morana@kerndhs.com::1526d3d1-a6cc-4ff9-83d4-165f0ccf0918" providerId="AD" clId="Web-{61675694-B3DB-4B46-BD03-0C9013897AC3}" dt="2020-09-29T20:43:01.172" v="37"/>
          <ac:spMkLst>
            <pc:docMk/>
            <pc:sldMk cId="3878713972" sldId="260"/>
            <ac:spMk id="8" creationId="{2B566528-1B12-4246-9431-5C2D7D081168}"/>
          </ac:spMkLst>
        </pc:spChg>
        <pc:spChg chg="add del">
          <ac:chgData name="Amanda Moran" userId="S::morana@kerndhs.com::1526d3d1-a6cc-4ff9-83d4-165f0ccf0918" providerId="AD" clId="Web-{61675694-B3DB-4B46-BD03-0C9013897AC3}" dt="2020-09-29T20:43:01.172" v="37"/>
          <ac:spMkLst>
            <pc:docMk/>
            <pc:sldMk cId="3878713972" sldId="260"/>
            <ac:spMk id="10" creationId="{2E80C965-DB6D-4F81-9E9E-B027384D0BD6}"/>
          </ac:spMkLst>
        </pc:spChg>
        <pc:spChg chg="add del">
          <ac:chgData name="Amanda Moran" userId="S::morana@kerndhs.com::1526d3d1-a6cc-4ff9-83d4-165f0ccf0918" providerId="AD" clId="Web-{61675694-B3DB-4B46-BD03-0C9013897AC3}" dt="2020-09-29T20:43:01.172" v="37"/>
          <ac:spMkLst>
            <pc:docMk/>
            <pc:sldMk cId="3878713972" sldId="260"/>
            <ac:spMk id="12" creationId="{A580F890-B085-4E95-96AA-55AEBEC5CE6E}"/>
          </ac:spMkLst>
        </pc:spChg>
        <pc:spChg chg="add del">
          <ac:chgData name="Amanda Moran" userId="S::morana@kerndhs.com::1526d3d1-a6cc-4ff9-83d4-165f0ccf0918" providerId="AD" clId="Web-{61675694-B3DB-4B46-BD03-0C9013897AC3}" dt="2020-09-29T20:43:01.172" v="37"/>
          <ac:spMkLst>
            <pc:docMk/>
            <pc:sldMk cId="3878713972" sldId="260"/>
            <ac:spMk id="14" creationId="{D3F51FEB-38FB-4F6C-9F7B-2F2AFAB65463}"/>
          </ac:spMkLst>
        </pc:spChg>
        <pc:spChg chg="add del">
          <ac:chgData name="Amanda Moran" userId="S::morana@kerndhs.com::1526d3d1-a6cc-4ff9-83d4-165f0ccf0918" providerId="AD" clId="Web-{61675694-B3DB-4B46-BD03-0C9013897AC3}" dt="2020-09-29T20:43:01.172" v="37"/>
          <ac:spMkLst>
            <pc:docMk/>
            <pc:sldMk cId="3878713972" sldId="260"/>
            <ac:spMk id="16" creationId="{1E547BA6-BAE0-43BB-A7CA-60F69CE252F0}"/>
          </ac:spMkLst>
        </pc:spChg>
        <pc:spChg chg="add del">
          <ac:chgData name="Amanda Moran" userId="S::morana@kerndhs.com::1526d3d1-a6cc-4ff9-83d4-165f0ccf0918" providerId="AD" clId="Web-{61675694-B3DB-4B46-BD03-0C9013897AC3}" dt="2020-09-29T20:43:27.565" v="39"/>
          <ac:spMkLst>
            <pc:docMk/>
            <pc:sldMk cId="3878713972" sldId="260"/>
            <ac:spMk id="18" creationId="{3E443FD7-A66B-4AA0-872D-B088B9BC5F17}"/>
          </ac:spMkLst>
        </pc:spChg>
        <pc:spChg chg="add del">
          <ac:chgData name="Amanda Moran" userId="S::morana@kerndhs.com::1526d3d1-a6cc-4ff9-83d4-165f0ccf0918" providerId="AD" clId="Web-{61675694-B3DB-4B46-BD03-0C9013897AC3}" dt="2020-09-29T20:43:27.565" v="39"/>
          <ac:spMkLst>
            <pc:docMk/>
            <pc:sldMk cId="3878713972" sldId="260"/>
            <ac:spMk id="19" creationId="{C04BE0EF-3561-49B4-9A29-F283168A91C7}"/>
          </ac:spMkLst>
        </pc:spChg>
        <pc:spChg chg="add del">
          <ac:chgData name="Amanda Moran" userId="S::morana@kerndhs.com::1526d3d1-a6cc-4ff9-83d4-165f0ccf0918" providerId="AD" clId="Web-{61675694-B3DB-4B46-BD03-0C9013897AC3}" dt="2020-09-29T20:43:01.172" v="36"/>
          <ac:spMkLst>
            <pc:docMk/>
            <pc:sldMk cId="3878713972" sldId="260"/>
            <ac:spMk id="21" creationId="{8E20FA99-AAAC-4AF3-9FAE-707420324F1C}"/>
          </ac:spMkLst>
        </pc:spChg>
        <pc:spChg chg="add del mod">
          <ac:chgData name="Amanda Moran" userId="S::morana@kerndhs.com::1526d3d1-a6cc-4ff9-83d4-165f0ccf0918" providerId="AD" clId="Web-{61675694-B3DB-4B46-BD03-0C9013897AC3}" dt="2020-09-29T20:43:57.943" v="52"/>
          <ac:spMkLst>
            <pc:docMk/>
            <pc:sldMk cId="3878713972" sldId="260"/>
            <ac:spMk id="22" creationId="{3EB44070-53AD-429F-B695-6DE55FDB05ED}"/>
          </ac:spMkLst>
        </pc:spChg>
        <pc:spChg chg="add del">
          <ac:chgData name="Amanda Moran" userId="S::morana@kerndhs.com::1526d3d1-a6cc-4ff9-83d4-165f0ccf0918" providerId="AD" clId="Web-{61675694-B3DB-4B46-BD03-0C9013897AC3}" dt="2020-09-29T20:43:01.172" v="36"/>
          <ac:spMkLst>
            <pc:docMk/>
            <pc:sldMk cId="3878713972" sldId="260"/>
            <ac:spMk id="23" creationId="{9573BE85-6043-4C3A-A7DD-483A0A5FB740}"/>
          </ac:spMkLst>
        </pc:spChg>
        <pc:spChg chg="add del">
          <ac:chgData name="Amanda Moran" userId="S::morana@kerndhs.com::1526d3d1-a6cc-4ff9-83d4-165f0ccf0918" providerId="AD" clId="Web-{61675694-B3DB-4B46-BD03-0C9013897AC3}" dt="2020-09-29T20:43:43.942" v="45"/>
          <ac:spMkLst>
            <pc:docMk/>
            <pc:sldMk cId="3878713972" sldId="260"/>
            <ac:spMk id="26" creationId="{B4D3D850-2041-4B7C-AED9-54DA385B14F7}"/>
          </ac:spMkLst>
        </pc:spChg>
        <pc:spChg chg="add del">
          <ac:chgData name="Amanda Moran" userId="S::morana@kerndhs.com::1526d3d1-a6cc-4ff9-83d4-165f0ccf0918" providerId="AD" clId="Web-{61675694-B3DB-4B46-BD03-0C9013897AC3}" dt="2020-09-29T20:43:43.942" v="45"/>
          <ac:spMkLst>
            <pc:docMk/>
            <pc:sldMk cId="3878713972" sldId="260"/>
            <ac:spMk id="28" creationId="{5707F116-8EC0-4822-9067-186AC8C96EB8}"/>
          </ac:spMkLst>
        </pc:spChg>
        <pc:spChg chg="add del">
          <ac:chgData name="Amanda Moran" userId="S::morana@kerndhs.com::1526d3d1-a6cc-4ff9-83d4-165f0ccf0918" providerId="AD" clId="Web-{61675694-B3DB-4B46-BD03-0C9013897AC3}" dt="2020-09-29T20:43:43.942" v="45"/>
          <ac:spMkLst>
            <pc:docMk/>
            <pc:sldMk cId="3878713972" sldId="260"/>
            <ac:spMk id="30" creationId="{49F1A7E4-819D-4D21-8E8B-32671A9F9853}"/>
          </ac:spMkLst>
        </pc:spChg>
        <pc:spChg chg="add del">
          <ac:chgData name="Amanda Moran" userId="S::morana@kerndhs.com::1526d3d1-a6cc-4ff9-83d4-165f0ccf0918" providerId="AD" clId="Web-{61675694-B3DB-4B46-BD03-0C9013897AC3}" dt="2020-09-29T20:43:43.942" v="45"/>
          <ac:spMkLst>
            <pc:docMk/>
            <pc:sldMk cId="3878713972" sldId="260"/>
            <ac:spMk id="32" creationId="{0C661B50-6929-49AE-B678-D23F22C94825}"/>
          </ac:spMkLst>
        </pc:spChg>
        <pc:spChg chg="add del">
          <ac:chgData name="Amanda Moran" userId="S::morana@kerndhs.com::1526d3d1-a6cc-4ff9-83d4-165f0ccf0918" providerId="AD" clId="Web-{61675694-B3DB-4B46-BD03-0C9013897AC3}" dt="2020-09-29T20:43:43.942" v="45"/>
          <ac:spMkLst>
            <pc:docMk/>
            <pc:sldMk cId="3878713972" sldId="260"/>
            <ac:spMk id="34" creationId="{FA4D2597-A2FE-4B0C-BB1F-540C5F256A6A}"/>
          </ac:spMkLst>
        </pc:spChg>
        <pc:spChg chg="add del">
          <ac:chgData name="Amanda Moran" userId="S::morana@kerndhs.com::1526d3d1-a6cc-4ff9-83d4-165f0ccf0918" providerId="AD" clId="Web-{61675694-B3DB-4B46-BD03-0C9013897AC3}" dt="2020-09-29T20:43:43.942" v="45"/>
          <ac:spMkLst>
            <pc:docMk/>
            <pc:sldMk cId="3878713972" sldId="260"/>
            <ac:spMk id="36" creationId="{DA103EBF-224C-44F4-ACE5-79865767D48C}"/>
          </ac:spMkLst>
        </pc:spChg>
        <pc:spChg chg="add del">
          <ac:chgData name="Amanda Moran" userId="S::morana@kerndhs.com::1526d3d1-a6cc-4ff9-83d4-165f0ccf0918" providerId="AD" clId="Web-{61675694-B3DB-4B46-BD03-0C9013897AC3}" dt="2020-09-29T20:43:43.942" v="45"/>
          <ac:spMkLst>
            <pc:docMk/>
            <pc:sldMk cId="3878713972" sldId="260"/>
            <ac:spMk id="38" creationId="{87A5F9AD-A73A-480E-A9D0-4B4234677FA5}"/>
          </ac:spMkLst>
        </pc:spChg>
        <pc:spChg chg="add">
          <ac:chgData name="Amanda Moran" userId="S::morana@kerndhs.com::1526d3d1-a6cc-4ff9-83d4-165f0ccf0918" providerId="AD" clId="Web-{61675694-B3DB-4B46-BD03-0C9013897AC3}" dt="2020-09-29T20:43:43.942" v="45"/>
          <ac:spMkLst>
            <pc:docMk/>
            <pc:sldMk cId="3878713972" sldId="260"/>
            <ac:spMk id="40" creationId="{19D32F93-50AC-4C46-A5DB-291C60DDB7BD}"/>
          </ac:spMkLst>
        </pc:spChg>
        <pc:spChg chg="add">
          <ac:chgData name="Amanda Moran" userId="S::morana@kerndhs.com::1526d3d1-a6cc-4ff9-83d4-165f0ccf0918" providerId="AD" clId="Web-{61675694-B3DB-4B46-BD03-0C9013897AC3}" dt="2020-09-29T20:43:43.942" v="45"/>
          <ac:spMkLst>
            <pc:docMk/>
            <pc:sldMk cId="3878713972" sldId="260"/>
            <ac:spMk id="41" creationId="{827DC2C4-B485-428A-BF4A-472D2967F47F}"/>
          </ac:spMkLst>
        </pc:spChg>
        <pc:spChg chg="add">
          <ac:chgData name="Amanda Moran" userId="S::morana@kerndhs.com::1526d3d1-a6cc-4ff9-83d4-165f0ccf0918" providerId="AD" clId="Web-{61675694-B3DB-4B46-BD03-0C9013897AC3}" dt="2020-09-29T20:43:43.942" v="45"/>
          <ac:spMkLst>
            <pc:docMk/>
            <pc:sldMk cId="3878713972" sldId="260"/>
            <ac:spMk id="42" creationId="{EE04B5EB-F158-4507-90DD-BD23620C7CC9}"/>
          </ac:spMkLst>
        </pc:spChg>
        <pc:spChg chg="add del">
          <ac:chgData name="Amanda Moran" userId="S::morana@kerndhs.com::1526d3d1-a6cc-4ff9-83d4-165f0ccf0918" providerId="AD" clId="Web-{61675694-B3DB-4B46-BD03-0C9013897AC3}" dt="2020-09-29T20:43:43.926" v="44"/>
          <ac:spMkLst>
            <pc:docMk/>
            <pc:sldMk cId="3878713972" sldId="260"/>
            <ac:spMk id="43" creationId="{3301E07F-4F79-4B58-8698-EF24DC1ECDBF}"/>
          </ac:spMkLst>
        </pc:spChg>
        <pc:spChg chg="add del">
          <ac:chgData name="Amanda Moran" userId="S::morana@kerndhs.com::1526d3d1-a6cc-4ff9-83d4-165f0ccf0918" providerId="AD" clId="Web-{61675694-B3DB-4B46-BD03-0C9013897AC3}" dt="2020-09-29T20:43:43.926" v="44"/>
          <ac:spMkLst>
            <pc:docMk/>
            <pc:sldMk cId="3878713972" sldId="260"/>
            <ac:spMk id="45" creationId="{E58B2195-5055-402F-A3E7-53FF0E4980C3}"/>
          </ac:spMkLst>
        </pc:spChg>
        <pc:spChg chg="add del">
          <ac:chgData name="Amanda Moran" userId="S::morana@kerndhs.com::1526d3d1-a6cc-4ff9-83d4-165f0ccf0918" providerId="AD" clId="Web-{61675694-B3DB-4B46-BD03-0C9013897AC3}" dt="2020-09-29T20:43:43.926" v="44"/>
          <ac:spMkLst>
            <pc:docMk/>
            <pc:sldMk cId="3878713972" sldId="260"/>
            <ac:spMk id="47" creationId="{9EE6F773-742A-491A-9A00-A2A150DF500A}"/>
          </ac:spMkLst>
        </pc:spChg>
        <pc:picChg chg="add mod">
          <ac:chgData name="Amanda Moran" userId="S::morana@kerndhs.com::1526d3d1-a6cc-4ff9-83d4-165f0ccf0918" providerId="AD" clId="Web-{61675694-B3DB-4B46-BD03-0C9013897AC3}" dt="2020-09-29T20:44:29.024" v="66" actId="1076"/>
          <ac:picMkLst>
            <pc:docMk/>
            <pc:sldMk cId="3878713972" sldId="260"/>
            <ac:picMk id="4" creationId="{F8721690-F91C-4047-BF69-5E73C3CDBD07}"/>
          </ac:picMkLst>
        </pc:picChg>
      </pc:sldChg>
    </pc:docChg>
  </pc:docChgLst>
  <pc:docChgLst>
    <pc:chgData clId="Web-{109BB0D2-B6DC-404D-A9F0-03C57A858963}"/>
    <pc:docChg chg="modSld">
      <pc:chgData name="" userId="" providerId="" clId="Web-{109BB0D2-B6DC-404D-A9F0-03C57A858963}" dt="2021-02-08T22:19:45.259" v="3"/>
      <pc:docMkLst>
        <pc:docMk/>
      </pc:docMkLst>
      <pc:sldChg chg="modSp">
        <pc:chgData name="" userId="" providerId="" clId="Web-{109BB0D2-B6DC-404D-A9F0-03C57A858963}" dt="2021-02-08T22:19:29.431" v="0"/>
        <pc:sldMkLst>
          <pc:docMk/>
          <pc:sldMk cId="3497682523" sldId="257"/>
        </pc:sldMkLst>
        <pc:picChg chg="mod">
          <ac:chgData name="" userId="" providerId="" clId="Web-{109BB0D2-B6DC-404D-A9F0-03C57A858963}" dt="2021-02-08T22:19:29.431" v="0"/>
          <ac:picMkLst>
            <pc:docMk/>
            <pc:sldMk cId="3497682523" sldId="257"/>
            <ac:picMk id="7" creationId="{B36509B4-BE22-43BB-AF6E-F39E5B8F4843}"/>
          </ac:picMkLst>
        </pc:picChg>
      </pc:sldChg>
      <pc:sldChg chg="modSp">
        <pc:chgData name="" userId="" providerId="" clId="Web-{109BB0D2-B6DC-404D-A9F0-03C57A858963}" dt="2021-02-08T22:19:34.322" v="1"/>
        <pc:sldMkLst>
          <pc:docMk/>
          <pc:sldMk cId="1770339647" sldId="258"/>
        </pc:sldMkLst>
        <pc:picChg chg="mod">
          <ac:chgData name="" userId="" providerId="" clId="Web-{109BB0D2-B6DC-404D-A9F0-03C57A858963}" dt="2021-02-08T22:19:34.322" v="1"/>
          <ac:picMkLst>
            <pc:docMk/>
            <pc:sldMk cId="1770339647" sldId="258"/>
            <ac:picMk id="6" creationId="{36AEFECB-49A4-4912-9E90-8B501A0001C3}"/>
          </ac:picMkLst>
        </pc:picChg>
      </pc:sldChg>
      <pc:sldChg chg="modSp">
        <pc:chgData name="" userId="" providerId="" clId="Web-{109BB0D2-B6DC-404D-A9F0-03C57A858963}" dt="2021-02-08T22:19:38.431" v="2"/>
        <pc:sldMkLst>
          <pc:docMk/>
          <pc:sldMk cId="2811280455" sldId="259"/>
        </pc:sldMkLst>
        <pc:picChg chg="mod">
          <ac:chgData name="" userId="" providerId="" clId="Web-{109BB0D2-B6DC-404D-A9F0-03C57A858963}" dt="2021-02-08T22:19:38.431" v="2"/>
          <ac:picMkLst>
            <pc:docMk/>
            <pc:sldMk cId="2811280455" sldId="259"/>
            <ac:picMk id="16" creationId="{800AE94F-FB53-44B6-8E3B-8DFFA16618E2}"/>
          </ac:picMkLst>
        </pc:picChg>
      </pc:sldChg>
      <pc:sldChg chg="modSp">
        <pc:chgData name="" userId="" providerId="" clId="Web-{109BB0D2-B6DC-404D-A9F0-03C57A858963}" dt="2021-02-08T22:19:45.259" v="3"/>
        <pc:sldMkLst>
          <pc:docMk/>
          <pc:sldMk cId="2864455187" sldId="263"/>
        </pc:sldMkLst>
        <pc:picChg chg="mod">
          <ac:chgData name="" userId="" providerId="" clId="Web-{109BB0D2-B6DC-404D-A9F0-03C57A858963}" dt="2021-02-08T22:19:45.259" v="3"/>
          <ac:picMkLst>
            <pc:docMk/>
            <pc:sldMk cId="2864455187" sldId="263"/>
            <ac:picMk id="6" creationId="{36AEFECB-49A4-4912-9E90-8B501A0001C3}"/>
          </ac:picMkLst>
        </pc:picChg>
      </pc:sldChg>
    </pc:docChg>
  </pc:docChgLst>
  <pc:docChgLst>
    <pc:chgData name="Amanda Moran" userId="S::morana@kerndhs.com::1526d3d1-a6cc-4ff9-83d4-165f0ccf0918" providerId="AD" clId="Web-{9A9E631E-EAEF-4000-A77E-2BC5A8592610}"/>
    <pc:docChg chg="modSld">
      <pc:chgData name="Amanda Moran" userId="S::morana@kerndhs.com::1526d3d1-a6cc-4ff9-83d4-165f0ccf0918" providerId="AD" clId="Web-{9A9E631E-EAEF-4000-A77E-2BC5A8592610}" dt="2020-09-30T21:25:05.081" v="1"/>
      <pc:docMkLst>
        <pc:docMk/>
      </pc:docMkLst>
      <pc:sldChg chg="addSp delSp modSp">
        <pc:chgData name="Amanda Moran" userId="S::morana@kerndhs.com::1526d3d1-a6cc-4ff9-83d4-165f0ccf0918" providerId="AD" clId="Web-{9A9E631E-EAEF-4000-A77E-2BC5A8592610}" dt="2020-09-30T21:25:05.081" v="1"/>
        <pc:sldMkLst>
          <pc:docMk/>
          <pc:sldMk cId="3376430890" sldId="262"/>
        </pc:sldMkLst>
        <pc:spChg chg="add del">
          <ac:chgData name="Amanda Moran" userId="S::morana@kerndhs.com::1526d3d1-a6cc-4ff9-83d4-165f0ccf0918" providerId="AD" clId="Web-{9A9E631E-EAEF-4000-A77E-2BC5A8592610}" dt="2020-09-30T21:25:05.081" v="1"/>
          <ac:spMkLst>
            <pc:docMk/>
            <pc:sldMk cId="3376430890" sldId="262"/>
            <ac:spMk id="3" creationId="{C93B7623-B435-4302-A89A-188CF57A14BC}"/>
          </ac:spMkLst>
        </pc:spChg>
        <pc:graphicFrameChg chg="add del mod ord modGraphic">
          <ac:chgData name="Amanda Moran" userId="S::morana@kerndhs.com::1526d3d1-a6cc-4ff9-83d4-165f0ccf0918" providerId="AD" clId="Web-{9A9E631E-EAEF-4000-A77E-2BC5A8592610}" dt="2020-09-30T21:25:05.081" v="1"/>
          <ac:graphicFrameMkLst>
            <pc:docMk/>
            <pc:sldMk cId="3376430890" sldId="262"/>
            <ac:graphicFrameMk id="4" creationId="{31716C9D-E8B0-46BB-98FD-70B211F1D300}"/>
          </ac:graphicFrameMkLst>
        </pc:graphicFrameChg>
      </pc:sldChg>
    </pc:docChg>
  </pc:docChgLst>
  <pc:docChgLst>
    <pc:chgData name="Amanda Moran" userId="S::morana@kerndhs.com::1526d3d1-a6cc-4ff9-83d4-165f0ccf0918" providerId="AD" clId="Web-{504BD1B6-56AA-462A-BA12-5D005FC39403}"/>
    <pc:docChg chg="addSld delSld modSld">
      <pc:chgData name="Amanda Moran" userId="S::morana@kerndhs.com::1526d3d1-a6cc-4ff9-83d4-165f0ccf0918" providerId="AD" clId="Web-{504BD1B6-56AA-462A-BA12-5D005FC39403}" dt="2020-09-30T21:53:32.800" v="118" actId="1076"/>
      <pc:docMkLst>
        <pc:docMk/>
      </pc:docMkLst>
      <pc:sldChg chg="delSp modSp add replId">
        <pc:chgData name="Amanda Moran" userId="S::morana@kerndhs.com::1526d3d1-a6cc-4ff9-83d4-165f0ccf0918" providerId="AD" clId="Web-{504BD1B6-56AA-462A-BA12-5D005FC39403}" dt="2020-09-30T21:53:32.800" v="118" actId="1076"/>
        <pc:sldMkLst>
          <pc:docMk/>
          <pc:sldMk cId="2864455187" sldId="263"/>
        </pc:sldMkLst>
        <pc:spChg chg="mod">
          <ac:chgData name="Amanda Moran" userId="S::morana@kerndhs.com::1526d3d1-a6cc-4ff9-83d4-165f0ccf0918" providerId="AD" clId="Web-{504BD1B6-56AA-462A-BA12-5D005FC39403}" dt="2020-09-30T21:53:32.800" v="118" actId="1076"/>
          <ac:spMkLst>
            <pc:docMk/>
            <pc:sldMk cId="2864455187" sldId="263"/>
            <ac:spMk id="2" creationId="{089420FF-E86F-425B-AD4A-0EEC52DF1453}"/>
          </ac:spMkLst>
        </pc:spChg>
        <pc:spChg chg="del">
          <ac:chgData name="Amanda Moran" userId="S::morana@kerndhs.com::1526d3d1-a6cc-4ff9-83d4-165f0ccf0918" providerId="AD" clId="Web-{504BD1B6-56AA-462A-BA12-5D005FC39403}" dt="2020-09-30T21:53:02.081" v="66"/>
          <ac:spMkLst>
            <pc:docMk/>
            <pc:sldMk cId="2864455187" sldId="263"/>
            <ac:spMk id="4" creationId="{30C7CC5C-2C2F-4AA5-850A-3F09D9DA59CC}"/>
          </ac:spMkLst>
        </pc:spChg>
      </pc:sldChg>
      <pc:sldChg chg="addSp delSp modSp new del mod setBg">
        <pc:chgData name="Amanda Moran" userId="S::morana@kerndhs.com::1526d3d1-a6cc-4ff9-83d4-165f0ccf0918" providerId="AD" clId="Web-{504BD1B6-56AA-462A-BA12-5D005FC39403}" dt="2020-09-30T21:51:42.485" v="36"/>
        <pc:sldMkLst>
          <pc:docMk/>
          <pc:sldMk cId="4101256165" sldId="263"/>
        </pc:sldMkLst>
        <pc:spChg chg="add del mod">
          <ac:chgData name="Amanda Moran" userId="S::morana@kerndhs.com::1526d3d1-a6cc-4ff9-83d4-165f0ccf0918" providerId="AD" clId="Web-{504BD1B6-56AA-462A-BA12-5D005FC39403}" dt="2020-09-30T21:49:58.999" v="6"/>
          <ac:spMkLst>
            <pc:docMk/>
            <pc:sldMk cId="4101256165" sldId="263"/>
            <ac:spMk id="2" creationId="{0FAE8404-4972-484A-8447-6AD5A682E613}"/>
          </ac:spMkLst>
        </pc:spChg>
        <pc:spChg chg="del">
          <ac:chgData name="Amanda Moran" userId="S::morana@kerndhs.com::1526d3d1-a6cc-4ff9-83d4-165f0ccf0918" providerId="AD" clId="Web-{504BD1B6-56AA-462A-BA12-5D005FC39403}" dt="2020-09-30T21:49:19.389" v="1"/>
          <ac:spMkLst>
            <pc:docMk/>
            <pc:sldMk cId="4101256165" sldId="263"/>
            <ac:spMk id="3" creationId="{082CBB29-F714-45EC-BBA8-4248DAB05051}"/>
          </ac:spMkLst>
        </pc:spChg>
        <pc:spChg chg="add">
          <ac:chgData name="Amanda Moran" userId="S::morana@kerndhs.com::1526d3d1-a6cc-4ff9-83d4-165f0ccf0918" providerId="AD" clId="Web-{504BD1B6-56AA-462A-BA12-5D005FC39403}" dt="2020-09-30T21:50:11.265" v="10"/>
          <ac:spMkLst>
            <pc:docMk/>
            <pc:sldMk cId="4101256165" sldId="263"/>
            <ac:spMk id="7" creationId="{6101BC59-F045-4635-93FE-226E0C44DA62}"/>
          </ac:spMkLst>
        </pc:spChg>
        <pc:spChg chg="add del">
          <ac:chgData name="Amanda Moran" userId="S::morana@kerndhs.com::1526d3d1-a6cc-4ff9-83d4-165f0ccf0918" providerId="AD" clId="Web-{504BD1B6-56AA-462A-BA12-5D005FC39403}" dt="2020-09-30T21:49:32.936" v="3"/>
          <ac:spMkLst>
            <pc:docMk/>
            <pc:sldMk cId="4101256165" sldId="263"/>
            <ac:spMk id="9" creationId="{3DAD86CA-8235-409B-982B-5E7A033E2392}"/>
          </ac:spMkLst>
        </pc:spChg>
        <pc:spChg chg="add del">
          <ac:chgData name="Amanda Moran" userId="S::morana@kerndhs.com::1526d3d1-a6cc-4ff9-83d4-165f0ccf0918" providerId="AD" clId="Web-{504BD1B6-56AA-462A-BA12-5D005FC39403}" dt="2020-09-30T21:49:32.936" v="3"/>
          <ac:spMkLst>
            <pc:docMk/>
            <pc:sldMk cId="4101256165" sldId="263"/>
            <ac:spMk id="11" creationId="{9F234FBA-3501-47B4-AE0C-AA4AFBC8F603}"/>
          </ac:spMkLst>
        </pc:spChg>
        <pc:spChg chg="add">
          <ac:chgData name="Amanda Moran" userId="S::morana@kerndhs.com::1526d3d1-a6cc-4ff9-83d4-165f0ccf0918" providerId="AD" clId="Web-{504BD1B6-56AA-462A-BA12-5D005FC39403}" dt="2020-09-30T21:50:11.265" v="10"/>
          <ac:spMkLst>
            <pc:docMk/>
            <pc:sldMk cId="4101256165" sldId="263"/>
            <ac:spMk id="12" creationId="{0D7B6173-1D58-48E2-83CF-37350F315F75}"/>
          </ac:spMkLst>
        </pc:spChg>
        <pc:spChg chg="add del">
          <ac:chgData name="Amanda Moran" userId="S::morana@kerndhs.com::1526d3d1-a6cc-4ff9-83d4-165f0ccf0918" providerId="AD" clId="Web-{504BD1B6-56AA-462A-BA12-5D005FC39403}" dt="2020-09-30T21:49:32.936" v="3"/>
          <ac:spMkLst>
            <pc:docMk/>
            <pc:sldMk cId="4101256165" sldId="263"/>
            <ac:spMk id="13" creationId="{B5EF893B-0491-416E-9D33-BADE9600792A}"/>
          </ac:spMkLst>
        </pc:spChg>
        <pc:spChg chg="add">
          <ac:chgData name="Amanda Moran" userId="S::morana@kerndhs.com::1526d3d1-a6cc-4ff9-83d4-165f0ccf0918" providerId="AD" clId="Web-{504BD1B6-56AA-462A-BA12-5D005FC39403}" dt="2020-09-30T21:50:11.265" v="10"/>
          <ac:spMkLst>
            <pc:docMk/>
            <pc:sldMk cId="4101256165" sldId="263"/>
            <ac:spMk id="14" creationId="{02EBFA83-D4DB-4CA0-B229-9E44634D7FE9}"/>
          </ac:spMkLst>
        </pc:spChg>
        <pc:spChg chg="add">
          <ac:chgData name="Amanda Moran" userId="S::morana@kerndhs.com::1526d3d1-a6cc-4ff9-83d4-165f0ccf0918" providerId="AD" clId="Web-{504BD1B6-56AA-462A-BA12-5D005FC39403}" dt="2020-09-30T21:50:11.265" v="10"/>
          <ac:spMkLst>
            <pc:docMk/>
            <pc:sldMk cId="4101256165" sldId="263"/>
            <ac:spMk id="18" creationId="{21BDEC81-16A7-4451-B893-C15000083B77}"/>
          </ac:spMkLst>
        </pc:spChg>
        <pc:spChg chg="add">
          <ac:chgData name="Amanda Moran" userId="S::morana@kerndhs.com::1526d3d1-a6cc-4ff9-83d4-165f0ccf0918" providerId="AD" clId="Web-{504BD1B6-56AA-462A-BA12-5D005FC39403}" dt="2020-09-30T21:50:11.265" v="10"/>
          <ac:spMkLst>
            <pc:docMk/>
            <pc:sldMk cId="4101256165" sldId="263"/>
            <ac:spMk id="20" creationId="{26A515A1-4D80-430E-BE0A-71A290516A82}"/>
          </ac:spMkLst>
        </pc:spChg>
        <pc:picChg chg="add del mod ord">
          <ac:chgData name="Amanda Moran" userId="S::morana@kerndhs.com::1526d3d1-a6cc-4ff9-83d4-165f0ccf0918" providerId="AD" clId="Web-{504BD1B6-56AA-462A-BA12-5D005FC39403}" dt="2020-09-30T21:51:15.938" v="25"/>
          <ac:picMkLst>
            <pc:docMk/>
            <pc:sldMk cId="4101256165" sldId="263"/>
            <ac:picMk id="4" creationId="{A9B61596-8813-4DB7-90A9-7E3629123910}"/>
          </ac:picMkLst>
        </pc:picChg>
        <pc:picChg chg="add del mod">
          <ac:chgData name="Amanda Moran" userId="S::morana@kerndhs.com::1526d3d1-a6cc-4ff9-83d4-165f0ccf0918" providerId="AD" clId="Web-{504BD1B6-56AA-462A-BA12-5D005FC39403}" dt="2020-09-30T21:50:50.625" v="19"/>
          <ac:picMkLst>
            <pc:docMk/>
            <pc:sldMk cId="4101256165" sldId="263"/>
            <ac:picMk id="5" creationId="{D70A2328-E5DC-4AA9-9C33-7241347C6FC8}"/>
          </ac:picMkLst>
        </pc:picChg>
        <pc:picChg chg="add">
          <ac:chgData name="Amanda Moran" userId="S::morana@kerndhs.com::1526d3d1-a6cc-4ff9-83d4-165f0ccf0918" providerId="AD" clId="Web-{504BD1B6-56AA-462A-BA12-5D005FC39403}" dt="2020-09-30T21:50:11.265" v="10"/>
          <ac:picMkLst>
            <pc:docMk/>
            <pc:sldMk cId="4101256165" sldId="263"/>
            <ac:picMk id="16" creationId="{B0DAC8FB-A162-44E3-A606-C855A03A5B09}"/>
          </ac:picMkLst>
        </pc:picChg>
        <pc:cxnChg chg="add del">
          <ac:chgData name="Amanda Moran" userId="S::morana@kerndhs.com::1526d3d1-a6cc-4ff9-83d4-165f0ccf0918" providerId="AD" clId="Web-{504BD1B6-56AA-462A-BA12-5D005FC39403}" dt="2020-09-30T21:49:32.936" v="3"/>
          <ac:cxnSpMkLst>
            <pc:docMk/>
            <pc:sldMk cId="4101256165" sldId="263"/>
            <ac:cxnSpMk id="15" creationId="{469F4FF8-F8B0-4630-BA1B-0D8B324CD5FF}"/>
          </ac:cxnSpMkLst>
        </pc:cxnChg>
      </pc:sldChg>
      <pc:sldChg chg="addSp delSp modSp add del replId">
        <pc:chgData name="Amanda Moran" userId="S::morana@kerndhs.com::1526d3d1-a6cc-4ff9-83d4-165f0ccf0918" providerId="AD" clId="Web-{504BD1B6-56AA-462A-BA12-5D005FC39403}" dt="2020-09-30T21:52:35.877" v="54"/>
        <pc:sldMkLst>
          <pc:docMk/>
          <pc:sldMk cId="634290918" sldId="264"/>
        </pc:sldMkLst>
        <pc:spChg chg="del mod">
          <ac:chgData name="Amanda Moran" userId="S::morana@kerndhs.com::1526d3d1-a6cc-4ff9-83d4-165f0ccf0918" providerId="AD" clId="Web-{504BD1B6-56AA-462A-BA12-5D005FC39403}" dt="2020-09-30T21:50:44.625" v="16"/>
          <ac:spMkLst>
            <pc:docMk/>
            <pc:sldMk cId="634290918" sldId="264"/>
            <ac:spMk id="2" creationId="{089420FF-E86F-425B-AD4A-0EEC52DF1453}"/>
          </ac:spMkLst>
        </pc:spChg>
        <pc:spChg chg="del mod">
          <ac:chgData name="Amanda Moran" userId="S::morana@kerndhs.com::1526d3d1-a6cc-4ff9-83d4-165f0ccf0918" providerId="AD" clId="Web-{504BD1B6-56AA-462A-BA12-5D005FC39403}" dt="2020-09-30T21:50:47.125" v="18"/>
          <ac:spMkLst>
            <pc:docMk/>
            <pc:sldMk cId="634290918" sldId="264"/>
            <ac:spMk id="4" creationId="{30C7CC5C-2C2F-4AA5-850A-3F09D9DA59CC}"/>
          </ac:spMkLst>
        </pc:spChg>
        <pc:spChg chg="add mod">
          <ac:chgData name="Amanda Moran" userId="S::morana@kerndhs.com::1526d3d1-a6cc-4ff9-83d4-165f0ccf0918" providerId="AD" clId="Web-{504BD1B6-56AA-462A-BA12-5D005FC39403}" dt="2020-09-30T21:51:08.078" v="24"/>
          <ac:spMkLst>
            <pc:docMk/>
            <pc:sldMk cId="634290918" sldId="264"/>
            <ac:spMk id="5" creationId="{1FC7CE13-563A-45C6-A915-0AFA1BAFF569}"/>
          </ac:spMkLst>
        </pc:spChg>
        <pc:spChg chg="del">
          <ac:chgData name="Amanda Moran" userId="S::morana@kerndhs.com::1526d3d1-a6cc-4ff9-83d4-165f0ccf0918" providerId="AD" clId="Web-{504BD1B6-56AA-462A-BA12-5D005FC39403}" dt="2020-09-30T21:51:08.078" v="24"/>
          <ac:spMkLst>
            <pc:docMk/>
            <pc:sldMk cId="634290918" sldId="264"/>
            <ac:spMk id="17" creationId="{1CD81A2A-6ED4-4EF4-A14C-912D31E14800}"/>
          </ac:spMkLst>
        </pc:spChg>
        <pc:spChg chg="del">
          <ac:chgData name="Amanda Moran" userId="S::morana@kerndhs.com::1526d3d1-a6cc-4ff9-83d4-165f0ccf0918" providerId="AD" clId="Web-{504BD1B6-56AA-462A-BA12-5D005FC39403}" dt="2020-09-30T21:51:08.078" v="24"/>
          <ac:spMkLst>
            <pc:docMk/>
            <pc:sldMk cId="634290918" sldId="264"/>
            <ac:spMk id="19" creationId="{1661932C-CA15-4E17-B115-FAE7CBEE4789}"/>
          </ac:spMkLst>
        </pc:spChg>
        <pc:spChg chg="del">
          <ac:chgData name="Amanda Moran" userId="S::morana@kerndhs.com::1526d3d1-a6cc-4ff9-83d4-165f0ccf0918" providerId="AD" clId="Web-{504BD1B6-56AA-462A-BA12-5D005FC39403}" dt="2020-09-30T21:51:08.078" v="24"/>
          <ac:spMkLst>
            <pc:docMk/>
            <pc:sldMk cId="634290918" sldId="264"/>
            <ac:spMk id="21" creationId="{8590ADD5-9383-4D3D-9047-3DA2593CCB5D}"/>
          </ac:spMkLst>
        </pc:spChg>
        <pc:spChg chg="del">
          <ac:chgData name="Amanda Moran" userId="S::morana@kerndhs.com::1526d3d1-a6cc-4ff9-83d4-165f0ccf0918" providerId="AD" clId="Web-{504BD1B6-56AA-462A-BA12-5D005FC39403}" dt="2020-09-30T21:51:08.078" v="24"/>
          <ac:spMkLst>
            <pc:docMk/>
            <pc:sldMk cId="634290918" sldId="264"/>
            <ac:spMk id="23" creationId="{DABE3E45-88CF-45D8-8D40-C773324D93F6}"/>
          </ac:spMkLst>
        </pc:spChg>
        <pc:spChg chg="del">
          <ac:chgData name="Amanda Moran" userId="S::morana@kerndhs.com::1526d3d1-a6cc-4ff9-83d4-165f0ccf0918" providerId="AD" clId="Web-{504BD1B6-56AA-462A-BA12-5D005FC39403}" dt="2020-09-30T21:51:08.078" v="24"/>
          <ac:spMkLst>
            <pc:docMk/>
            <pc:sldMk cId="634290918" sldId="264"/>
            <ac:spMk id="27" creationId="{B91ECDA9-56DC-4270-8F33-01C5637B8CEB}"/>
          </ac:spMkLst>
        </pc:spChg>
        <pc:spChg chg="del">
          <ac:chgData name="Amanda Moran" userId="S::morana@kerndhs.com::1526d3d1-a6cc-4ff9-83d4-165f0ccf0918" providerId="AD" clId="Web-{504BD1B6-56AA-462A-BA12-5D005FC39403}" dt="2020-09-30T21:51:08.078" v="24"/>
          <ac:spMkLst>
            <pc:docMk/>
            <pc:sldMk cId="634290918" sldId="264"/>
            <ac:spMk id="29" creationId="{75F47824-961D-465D-84F9-EAE11BC6173B}"/>
          </ac:spMkLst>
        </pc:spChg>
        <pc:spChg chg="del">
          <ac:chgData name="Amanda Moran" userId="S::morana@kerndhs.com::1526d3d1-a6cc-4ff9-83d4-165f0ccf0918" providerId="AD" clId="Web-{504BD1B6-56AA-462A-BA12-5D005FC39403}" dt="2020-09-30T21:51:08.078" v="24"/>
          <ac:spMkLst>
            <pc:docMk/>
            <pc:sldMk cId="634290918" sldId="264"/>
            <ac:spMk id="31" creationId="{FEC9DA3E-C1D7-472D-B7C0-F71AE41FBA23}"/>
          </ac:spMkLst>
        </pc:spChg>
        <pc:spChg chg="add">
          <ac:chgData name="Amanda Moran" userId="S::morana@kerndhs.com::1526d3d1-a6cc-4ff9-83d4-165f0ccf0918" providerId="AD" clId="Web-{504BD1B6-56AA-462A-BA12-5D005FC39403}" dt="2020-09-30T21:51:08.078" v="24"/>
          <ac:spMkLst>
            <pc:docMk/>
            <pc:sldMk cId="634290918" sldId="264"/>
            <ac:spMk id="36" creationId="{1C4FDBE2-32F7-4AC4-A40C-C51C65B1D474}"/>
          </ac:spMkLst>
        </pc:spChg>
        <pc:spChg chg="add">
          <ac:chgData name="Amanda Moran" userId="S::morana@kerndhs.com::1526d3d1-a6cc-4ff9-83d4-165f0ccf0918" providerId="AD" clId="Web-{504BD1B6-56AA-462A-BA12-5D005FC39403}" dt="2020-09-30T21:51:08.078" v="24"/>
          <ac:spMkLst>
            <pc:docMk/>
            <pc:sldMk cId="634290918" sldId="264"/>
            <ac:spMk id="38" creationId="{E2B33195-5BCA-4BB7-A82D-6739522687DD}"/>
          </ac:spMkLst>
        </pc:spChg>
        <pc:spChg chg="add">
          <ac:chgData name="Amanda Moran" userId="S::morana@kerndhs.com::1526d3d1-a6cc-4ff9-83d4-165f0ccf0918" providerId="AD" clId="Web-{504BD1B6-56AA-462A-BA12-5D005FC39403}" dt="2020-09-30T21:51:08.078" v="24"/>
          <ac:spMkLst>
            <pc:docMk/>
            <pc:sldMk cId="634290918" sldId="264"/>
            <ac:spMk id="40" creationId="{CF8AD9F3-9AF6-494F-83A3-2F677563935C}"/>
          </ac:spMkLst>
        </pc:spChg>
        <pc:spChg chg="add">
          <ac:chgData name="Amanda Moran" userId="S::morana@kerndhs.com::1526d3d1-a6cc-4ff9-83d4-165f0ccf0918" providerId="AD" clId="Web-{504BD1B6-56AA-462A-BA12-5D005FC39403}" dt="2020-09-30T21:51:08.078" v="24"/>
          <ac:spMkLst>
            <pc:docMk/>
            <pc:sldMk cId="634290918" sldId="264"/>
            <ac:spMk id="42" creationId="{11156773-3FB3-46D9-9F87-821287404830}"/>
          </ac:spMkLst>
        </pc:spChg>
        <pc:spChg chg="add">
          <ac:chgData name="Amanda Moran" userId="S::morana@kerndhs.com::1526d3d1-a6cc-4ff9-83d4-165f0ccf0918" providerId="AD" clId="Web-{504BD1B6-56AA-462A-BA12-5D005FC39403}" dt="2020-09-30T21:51:08.078" v="24"/>
          <ac:spMkLst>
            <pc:docMk/>
            <pc:sldMk cId="634290918" sldId="264"/>
            <ac:spMk id="44" creationId="{E8EA24D0-C854-4AA8-B8FD-D252660D8840}"/>
          </ac:spMkLst>
        </pc:spChg>
        <pc:picChg chg="mod ord">
          <ac:chgData name="Amanda Moran" userId="S::morana@kerndhs.com::1526d3d1-a6cc-4ff9-83d4-165f0ccf0918" providerId="AD" clId="Web-{504BD1B6-56AA-462A-BA12-5D005FC39403}" dt="2020-09-30T21:51:26.329" v="31" actId="1076"/>
          <ac:picMkLst>
            <pc:docMk/>
            <pc:sldMk cId="634290918" sldId="264"/>
            <ac:picMk id="6" creationId="{36AEFECB-49A4-4912-9E90-8B501A0001C3}"/>
          </ac:picMkLst>
        </pc:picChg>
        <pc:picChg chg="add mod">
          <ac:chgData name="Amanda Moran" userId="S::morana@kerndhs.com::1526d3d1-a6cc-4ff9-83d4-165f0ccf0918" providerId="AD" clId="Web-{504BD1B6-56AA-462A-BA12-5D005FC39403}" dt="2020-09-30T21:51:38.063" v="35" actId="1076"/>
          <ac:picMkLst>
            <pc:docMk/>
            <pc:sldMk cId="634290918" sldId="264"/>
            <ac:picMk id="7" creationId="{00D52065-1157-4A71-9CF9-B63772C0498B}"/>
          </ac:picMkLst>
        </pc:picChg>
        <pc:picChg chg="add mod">
          <ac:chgData name="Amanda Moran" userId="S::morana@kerndhs.com::1526d3d1-a6cc-4ff9-83d4-165f0ccf0918" providerId="AD" clId="Web-{504BD1B6-56AA-462A-BA12-5D005FC39403}" dt="2020-09-30T21:51:31.422" v="32" actId="1076"/>
          <ac:picMkLst>
            <pc:docMk/>
            <pc:sldMk cId="634290918" sldId="264"/>
            <ac:picMk id="15" creationId="{2DFAE38A-06E5-494F-AC0C-E922D3F29BC9}"/>
          </ac:picMkLst>
        </pc:picChg>
        <pc:cxnChg chg="del">
          <ac:chgData name="Amanda Moran" userId="S::morana@kerndhs.com::1526d3d1-a6cc-4ff9-83d4-165f0ccf0918" providerId="AD" clId="Web-{504BD1B6-56AA-462A-BA12-5D005FC39403}" dt="2020-09-30T21:51:08.078" v="24"/>
          <ac:cxnSpMkLst>
            <pc:docMk/>
            <pc:sldMk cId="634290918" sldId="264"/>
            <ac:cxnSpMk id="25" creationId="{49CD1692-827B-4C8D-B4A1-134FD04CF45C}"/>
          </ac:cxnSpMkLst>
        </pc:cxnChg>
      </pc:sldChg>
      <pc:sldChg chg="addSp delSp modSp add del replId">
        <pc:chgData name="Amanda Moran" userId="S::morana@kerndhs.com::1526d3d1-a6cc-4ff9-83d4-165f0ccf0918" providerId="AD" clId="Web-{504BD1B6-56AA-462A-BA12-5D005FC39403}" dt="2020-09-30T21:52:43.877" v="56"/>
        <pc:sldMkLst>
          <pc:docMk/>
          <pc:sldMk cId="1281027672" sldId="265"/>
        </pc:sldMkLst>
        <pc:spChg chg="del mod">
          <ac:chgData name="Amanda Moran" userId="S::morana@kerndhs.com::1526d3d1-a6cc-4ff9-83d4-165f0ccf0918" providerId="AD" clId="Web-{504BD1B6-56AA-462A-BA12-5D005FC39403}" dt="2020-09-30T21:52:04.423" v="41"/>
          <ac:spMkLst>
            <pc:docMk/>
            <pc:sldMk cId="1281027672" sldId="265"/>
            <ac:spMk id="2" creationId="{E0D2BFF0-C141-4424-92A3-02DD865BF7F1}"/>
          </ac:spMkLst>
        </pc:spChg>
        <pc:picChg chg="add mod">
          <ac:chgData name="Amanda Moran" userId="S::morana@kerndhs.com::1526d3d1-a6cc-4ff9-83d4-165f0ccf0918" providerId="AD" clId="Web-{504BD1B6-56AA-462A-BA12-5D005FC39403}" dt="2020-09-30T21:52:40.018" v="55" actId="14100"/>
          <ac:picMkLst>
            <pc:docMk/>
            <pc:sldMk cId="1281027672" sldId="265"/>
            <ac:picMk id="3" creationId="{204BA78C-89D5-4BAC-AD5B-09864F5EEAF5}"/>
          </ac:picMkLst>
        </pc:picChg>
        <pc:picChg chg="mod">
          <ac:chgData name="Amanda Moran" userId="S::morana@kerndhs.com::1526d3d1-a6cc-4ff9-83d4-165f0ccf0918" providerId="AD" clId="Web-{504BD1B6-56AA-462A-BA12-5D005FC39403}" dt="2020-09-30T21:52:23.080" v="49" actId="1076"/>
          <ac:picMkLst>
            <pc:docMk/>
            <pc:sldMk cId="1281027672" sldId="265"/>
            <ac:picMk id="4" creationId="{F8721690-F91C-4047-BF69-5E73C3CDBD07}"/>
          </ac:picMkLst>
        </pc:picChg>
      </pc:sldChg>
    </pc:docChg>
  </pc:docChgLst>
  <pc:docChgLst>
    <pc:chgData clId="Web-{F83BF0AA-88C8-45FE-8BD9-453FB2AA9303}"/>
    <pc:docChg chg="modSld">
      <pc:chgData name="" userId="" providerId="" clId="Web-{F83BF0AA-88C8-45FE-8BD9-453FB2AA9303}" dt="2020-11-25T19:54:23.933" v="32" actId="14100"/>
      <pc:docMkLst>
        <pc:docMk/>
      </pc:docMkLst>
      <pc:sldChg chg="modSp modNotes">
        <pc:chgData name="" userId="" providerId="" clId="Web-{F83BF0AA-88C8-45FE-8BD9-453FB2AA9303}" dt="2020-11-25T19:54:23.933" v="32" actId="14100"/>
        <pc:sldMkLst>
          <pc:docMk/>
          <pc:sldMk cId="3497682523" sldId="257"/>
        </pc:sldMkLst>
        <pc:spChg chg="mod">
          <ac:chgData name="" userId="" providerId="" clId="Web-{F83BF0AA-88C8-45FE-8BD9-453FB2AA9303}" dt="2020-11-25T19:54:23.933" v="32" actId="14100"/>
          <ac:spMkLst>
            <pc:docMk/>
            <pc:sldMk cId="3497682523" sldId="257"/>
            <ac:spMk id="5" creationId="{08211714-6F0F-4F30-BE81-D3529106FF0B}"/>
          </ac:spMkLst>
        </pc:spChg>
      </pc:sldChg>
    </pc:docChg>
  </pc:docChgLst>
  <pc:docChgLst>
    <pc:chgData clId="Web-{D383508F-576C-4B24-9810-CBFB6C44EAC5}"/>
    <pc:docChg chg="modSld">
      <pc:chgData name="" userId="" providerId="" clId="Web-{D383508F-576C-4B24-9810-CBFB6C44EAC5}" dt="2020-12-08T21:18:54.038" v="43"/>
      <pc:docMkLst>
        <pc:docMk/>
      </pc:docMkLst>
      <pc:sldChg chg="modNotes">
        <pc:chgData name="" userId="" providerId="" clId="Web-{D383508F-576C-4B24-9810-CBFB6C44EAC5}" dt="2020-12-08T21:18:54.038" v="43"/>
        <pc:sldMkLst>
          <pc:docMk/>
          <pc:sldMk cId="1770339647" sldId="258"/>
        </pc:sldMkLst>
      </pc:sldChg>
      <pc:sldChg chg="modNotes">
        <pc:chgData name="" userId="" providerId="" clId="Web-{D383508F-576C-4B24-9810-CBFB6C44EAC5}" dt="2020-12-08T21:17:55.209" v="2"/>
        <pc:sldMkLst>
          <pc:docMk/>
          <pc:sldMk cId="3012527766" sldId="265"/>
        </pc:sldMkLst>
      </pc:sldChg>
    </pc:docChg>
  </pc:docChgLst>
  <pc:docChgLst>
    <pc:chgData clId="Web-{CB2D08A6-2D01-4AD2-AC08-5CA93ED7CFF2}"/>
    <pc:docChg chg="addSld modSld">
      <pc:chgData name="" userId="" providerId="" clId="Web-{CB2D08A6-2D01-4AD2-AC08-5CA93ED7CFF2}" dt="2020-11-23T23:50:24.172" v="148" actId="1076"/>
      <pc:docMkLst>
        <pc:docMk/>
      </pc:docMkLst>
      <pc:sldChg chg="modSp">
        <pc:chgData name="" userId="" providerId="" clId="Web-{CB2D08A6-2D01-4AD2-AC08-5CA93ED7CFF2}" dt="2020-11-23T23:47:07.569" v="53" actId="1076"/>
        <pc:sldMkLst>
          <pc:docMk/>
          <pc:sldMk cId="3497682523" sldId="257"/>
        </pc:sldMkLst>
        <pc:picChg chg="mod">
          <ac:chgData name="" userId="" providerId="" clId="Web-{CB2D08A6-2D01-4AD2-AC08-5CA93ED7CFF2}" dt="2020-11-23T23:47:07.569" v="53" actId="1076"/>
          <ac:picMkLst>
            <pc:docMk/>
            <pc:sldMk cId="3497682523" sldId="257"/>
            <ac:picMk id="7" creationId="{B36509B4-BE22-43BB-AF6E-F39E5B8F4843}"/>
          </ac:picMkLst>
        </pc:picChg>
      </pc:sldChg>
      <pc:sldChg chg="addSp delSp modSp addCm">
        <pc:chgData name="" userId="" providerId="" clId="Web-{CB2D08A6-2D01-4AD2-AC08-5CA93ED7CFF2}" dt="2020-11-23T23:46:55.256" v="52"/>
        <pc:sldMkLst>
          <pc:docMk/>
          <pc:sldMk cId="1788863778" sldId="264"/>
        </pc:sldMkLst>
        <pc:picChg chg="add del mod">
          <ac:chgData name="" userId="" providerId="" clId="Web-{CB2D08A6-2D01-4AD2-AC08-5CA93ED7CFF2}" dt="2020-11-23T23:41:51.258" v="1"/>
          <ac:picMkLst>
            <pc:docMk/>
            <pc:sldMk cId="1788863778" sldId="264"/>
            <ac:picMk id="2" creationId="{6EDD5AB1-574E-4EC6-9E7F-9CF85FD90AC3}"/>
          </ac:picMkLst>
        </pc:picChg>
      </pc:sldChg>
      <pc:sldChg chg="addSp delSp modSp add replId">
        <pc:chgData name="" userId="" providerId="" clId="Web-{CB2D08A6-2D01-4AD2-AC08-5CA93ED7CFF2}" dt="2020-11-23T23:50:24.172" v="148" actId="1076"/>
        <pc:sldMkLst>
          <pc:docMk/>
          <pc:sldMk cId="3012527766" sldId="265"/>
        </pc:sldMkLst>
        <pc:spChg chg="add del mod">
          <ac:chgData name="" userId="" providerId="" clId="Web-{CB2D08A6-2D01-4AD2-AC08-5CA93ED7CFF2}" dt="2020-11-23T23:42:49.261" v="5"/>
          <ac:spMkLst>
            <pc:docMk/>
            <pc:sldMk cId="3012527766" sldId="265"/>
            <ac:spMk id="3" creationId="{964095DE-0304-4B40-9DE2-5A9A50A2D19C}"/>
          </ac:spMkLst>
        </pc:spChg>
        <pc:spChg chg="del">
          <ac:chgData name="" userId="" providerId="" clId="Web-{CB2D08A6-2D01-4AD2-AC08-5CA93ED7CFF2}" dt="2020-11-23T23:42:35.213" v="4"/>
          <ac:spMkLst>
            <pc:docMk/>
            <pc:sldMk cId="3012527766" sldId="265"/>
            <ac:spMk id="5" creationId="{1A0468F8-1726-4D51-B67B-A2D9B868D983}"/>
          </ac:spMkLst>
        </pc:spChg>
        <pc:spChg chg="mod">
          <ac:chgData name="" userId="" providerId="" clId="Web-{CB2D08A6-2D01-4AD2-AC08-5CA93ED7CFF2}" dt="2020-11-23T23:50:24.172" v="148" actId="1076"/>
          <ac:spMkLst>
            <pc:docMk/>
            <pc:sldMk cId="3012527766" sldId="265"/>
            <ac:spMk id="11" creationId="{5B103354-20BE-4329-B9D0-E34D27BFEB71}"/>
          </ac:spMkLst>
        </pc:spChg>
        <pc:spChg chg="del">
          <ac:chgData name="" userId="" providerId="" clId="Web-{CB2D08A6-2D01-4AD2-AC08-5CA93ED7CFF2}" dt="2020-11-23T23:48:04.072" v="72"/>
          <ac:spMkLst>
            <pc:docMk/>
            <pc:sldMk cId="3012527766" sldId="265"/>
            <ac:spMk id="41" creationId="{42A4FC2C-047E-45A5-965D-8E1E3BF09BC6}"/>
          </ac:spMkLst>
        </pc:spChg>
        <pc:spChg chg="add">
          <ac:chgData name="" userId="" providerId="" clId="Web-{CB2D08A6-2D01-4AD2-AC08-5CA93ED7CFF2}" dt="2020-11-23T23:48:04.072" v="72"/>
          <ac:spMkLst>
            <pc:docMk/>
            <pc:sldMk cId="3012527766" sldId="265"/>
            <ac:spMk id="46" creationId="{3AFE8227-C443-417B-BA91-520EB1EF4559}"/>
          </ac:spMkLst>
        </pc:spChg>
        <pc:spChg chg="add">
          <ac:chgData name="" userId="" providerId="" clId="Web-{CB2D08A6-2D01-4AD2-AC08-5CA93ED7CFF2}" dt="2020-11-23T23:48:04.072" v="72"/>
          <ac:spMkLst>
            <pc:docMk/>
            <pc:sldMk cId="3012527766" sldId="265"/>
            <ac:spMk id="48" creationId="{907741FC-B544-4A6E-B831-6789D042333D}"/>
          </ac:spMkLst>
        </pc:spChg>
        <pc:spChg chg="add">
          <ac:chgData name="" userId="" providerId="" clId="Web-{CB2D08A6-2D01-4AD2-AC08-5CA93ED7CFF2}" dt="2020-11-23T23:48:04.072" v="72"/>
          <ac:spMkLst>
            <pc:docMk/>
            <pc:sldMk cId="3012527766" sldId="265"/>
            <ac:spMk id="50" creationId="{3F0BE7ED-7814-4273-B18A-F26CC0380380}"/>
          </ac:spMkLst>
        </pc:spChg>
        <pc:picChg chg="del">
          <ac:chgData name="" userId="" providerId="" clId="Web-{CB2D08A6-2D01-4AD2-AC08-5CA93ED7CFF2}" dt="2020-11-23T23:42:35.213" v="4"/>
          <ac:picMkLst>
            <pc:docMk/>
            <pc:sldMk cId="3012527766" sldId="265"/>
            <ac:picMk id="4" creationId="{858A6990-DE4D-4FDB-AC97-E29463CC99E7}"/>
          </ac:picMkLst>
        </pc:picChg>
        <pc:picChg chg="add mod ord">
          <ac:chgData name="" userId="" providerId="" clId="Web-{CB2D08A6-2D01-4AD2-AC08-5CA93ED7CFF2}" dt="2020-11-23T23:48:04.072" v="72"/>
          <ac:picMkLst>
            <pc:docMk/>
            <pc:sldMk cId="3012527766" sldId="265"/>
            <ac:picMk id="6" creationId="{72F7FB66-7CDA-4E00-8160-D26558635411}"/>
          </ac:picMkLst>
        </pc:picChg>
      </pc:sldChg>
    </pc:docChg>
  </pc:docChgLst>
  <pc:docChgLst>
    <pc:chgData clId="Web-{36BF2F84-1D48-46D2-96F2-6F42824AD745}"/>
    <pc:docChg chg="modSld">
      <pc:chgData name="" userId="" providerId="" clId="Web-{36BF2F84-1D48-46D2-96F2-6F42824AD745}" dt="2020-11-24T16:27:26.254" v="8"/>
      <pc:docMkLst>
        <pc:docMk/>
      </pc:docMkLst>
      <pc:sldChg chg="modNotes">
        <pc:chgData name="" userId="" providerId="" clId="Web-{36BF2F84-1D48-46D2-96F2-6F42824AD745}" dt="2020-11-24T16:27:26.254" v="8"/>
        <pc:sldMkLst>
          <pc:docMk/>
          <pc:sldMk cId="2864455187" sldId="263"/>
        </pc:sldMkLst>
      </pc:sldChg>
    </pc:docChg>
  </pc:docChgLst>
  <pc:docChgLst>
    <pc:chgData clId="Web-{DA0B7727-532F-4DE0-8716-49FB1205EEE4}"/>
    <pc:docChg chg="modSld">
      <pc:chgData name="" userId="" providerId="" clId="Web-{DA0B7727-532F-4DE0-8716-49FB1205EEE4}" dt="2020-11-25T21:39:25.645" v="130"/>
      <pc:docMkLst>
        <pc:docMk/>
      </pc:docMkLst>
      <pc:sldChg chg="modNotes">
        <pc:chgData name="" userId="" providerId="" clId="Web-{DA0B7727-532F-4DE0-8716-49FB1205EEE4}" dt="2020-11-25T21:39:25.645" v="130"/>
        <pc:sldMkLst>
          <pc:docMk/>
          <pc:sldMk cId="3497682523" sldId="257"/>
        </pc:sldMkLst>
      </pc:sldChg>
    </pc:docChg>
  </pc:docChgLst>
  <pc:docChgLst>
    <pc:chgData name="Amanda Moran" userId="S::morana@kerndhs.com::1526d3d1-a6cc-4ff9-83d4-165f0ccf0918" providerId="AD" clId="Web-{BD3A381A-870B-452E-8113-34EF7703E124}"/>
    <pc:docChg chg="modSld">
      <pc:chgData name="Amanda Moran" userId="S::morana@kerndhs.com::1526d3d1-a6cc-4ff9-83d4-165f0ccf0918" providerId="AD" clId="Web-{BD3A381A-870B-452E-8113-34EF7703E124}" dt="2020-10-01T18:43:51.667" v="22" actId="20577"/>
      <pc:docMkLst>
        <pc:docMk/>
      </pc:docMkLst>
      <pc:sldChg chg="modSp">
        <pc:chgData name="Amanda Moran" userId="S::morana@kerndhs.com::1526d3d1-a6cc-4ff9-83d4-165f0ccf0918" providerId="AD" clId="Web-{BD3A381A-870B-452E-8113-34EF7703E124}" dt="2020-10-01T18:41:05.430" v="0" actId="1076"/>
        <pc:sldMkLst>
          <pc:docMk/>
          <pc:sldMk cId="109857222" sldId="256"/>
        </pc:sldMkLst>
        <pc:spChg chg="mod">
          <ac:chgData name="Amanda Moran" userId="S::morana@kerndhs.com::1526d3d1-a6cc-4ff9-83d4-165f0ccf0918" providerId="AD" clId="Web-{BD3A381A-870B-452E-8113-34EF7703E124}" dt="2020-10-01T18:41:05.430" v="0" actId="1076"/>
          <ac:spMkLst>
            <pc:docMk/>
            <pc:sldMk cId="109857222" sldId="256"/>
            <ac:spMk id="2" creationId="{00000000-0000-0000-0000-000000000000}"/>
          </ac:spMkLst>
        </pc:spChg>
      </pc:sldChg>
      <pc:sldChg chg="modSp">
        <pc:chgData name="Amanda Moran" userId="S::morana@kerndhs.com::1526d3d1-a6cc-4ff9-83d4-165f0ccf0918" providerId="AD" clId="Web-{BD3A381A-870B-452E-8113-34EF7703E124}" dt="2020-10-01T18:41:19.524" v="2" actId="14100"/>
        <pc:sldMkLst>
          <pc:docMk/>
          <pc:sldMk cId="3376430890" sldId="262"/>
        </pc:sldMkLst>
        <pc:picChg chg="mod">
          <ac:chgData name="Amanda Moran" userId="S::morana@kerndhs.com::1526d3d1-a6cc-4ff9-83d4-165f0ccf0918" providerId="AD" clId="Web-{BD3A381A-870B-452E-8113-34EF7703E124}" dt="2020-10-01T18:41:19.524" v="2" actId="14100"/>
          <ac:picMkLst>
            <pc:docMk/>
            <pc:sldMk cId="3376430890" sldId="262"/>
            <ac:picMk id="16" creationId="{72134073-0681-46B1-BDD7-5A7748AAD0E7}"/>
          </ac:picMkLst>
        </pc:picChg>
      </pc:sldChg>
      <pc:sldChg chg="modSp">
        <pc:chgData name="Amanda Moran" userId="S::morana@kerndhs.com::1526d3d1-a6cc-4ff9-83d4-165f0ccf0918" providerId="AD" clId="Web-{BD3A381A-870B-452E-8113-34EF7703E124}" dt="2020-10-01T18:43:48.948" v="21" actId="20577"/>
        <pc:sldMkLst>
          <pc:docMk/>
          <pc:sldMk cId="2864455187" sldId="263"/>
        </pc:sldMkLst>
        <pc:spChg chg="mod">
          <ac:chgData name="Amanda Moran" userId="S::morana@kerndhs.com::1526d3d1-a6cc-4ff9-83d4-165f0ccf0918" providerId="AD" clId="Web-{BD3A381A-870B-452E-8113-34EF7703E124}" dt="2020-10-01T18:43:48.948" v="21" actId="20577"/>
          <ac:spMkLst>
            <pc:docMk/>
            <pc:sldMk cId="2864455187" sldId="263"/>
            <ac:spMk id="3" creationId="{73CF84A6-6A4D-426B-968D-E6A9A892EA7D}"/>
          </ac:spMkLst>
        </pc:spChg>
      </pc:sldChg>
    </pc:docChg>
  </pc:docChgLst>
  <pc:docChgLst>
    <pc:chgData clId="Web-{0CFD2428-AFC8-4E16-B1EF-C288A7D065A9}"/>
    <pc:docChg chg="">
      <pc:chgData name="" userId="" providerId="" clId="Web-{0CFD2428-AFC8-4E16-B1EF-C288A7D065A9}" dt="2020-12-02T23:23:52.484" v="1"/>
      <pc:docMkLst>
        <pc:docMk/>
      </pc:docMkLst>
      <pc:sldChg chg="addCm">
        <pc:chgData name="" userId="" providerId="" clId="Web-{0CFD2428-AFC8-4E16-B1EF-C288A7D065A9}" dt="2020-12-02T23:23:52.484" v="1"/>
        <pc:sldMkLst>
          <pc:docMk/>
          <pc:sldMk cId="1770339647" sldId="258"/>
        </pc:sldMkLst>
      </pc:sldChg>
      <pc:sldChg chg="addCm">
        <pc:chgData name="" userId="" providerId="" clId="Web-{0CFD2428-AFC8-4E16-B1EF-C288A7D065A9}" dt="2020-12-02T23:13:41.205" v="0"/>
        <pc:sldMkLst>
          <pc:docMk/>
          <pc:sldMk cId="3012527766" sldId="265"/>
        </pc:sldMkLst>
      </pc:sldChg>
    </pc:docChg>
  </pc:docChgLst>
  <pc:docChgLst>
    <pc:chgData clId="Web-{91821F7C-2A93-4607-A4E4-6F1D3819AB69}"/>
    <pc:docChg chg="delSld modSld">
      <pc:chgData name="" userId="" providerId="" clId="Web-{91821F7C-2A93-4607-A4E4-6F1D3819AB69}" dt="2020-11-25T19:30:42.123" v="6" actId="20577"/>
      <pc:docMkLst>
        <pc:docMk/>
      </pc:docMkLst>
      <pc:sldChg chg="modSp">
        <pc:chgData name="" userId="" providerId="" clId="Web-{91821F7C-2A93-4607-A4E4-6F1D3819AB69}" dt="2020-11-25T19:30:42.123" v="5" actId="20577"/>
        <pc:sldMkLst>
          <pc:docMk/>
          <pc:sldMk cId="3497682523" sldId="257"/>
        </pc:sldMkLst>
        <pc:spChg chg="mod">
          <ac:chgData name="" userId="" providerId="" clId="Web-{91821F7C-2A93-4607-A4E4-6F1D3819AB69}" dt="2020-11-25T19:30:42.123" v="5" actId="20577"/>
          <ac:spMkLst>
            <pc:docMk/>
            <pc:sldMk cId="3497682523" sldId="257"/>
            <ac:spMk id="5" creationId="{08211714-6F0F-4F30-BE81-D3529106FF0B}"/>
          </ac:spMkLst>
        </pc:spChg>
      </pc:sldChg>
      <pc:sldChg chg="del">
        <pc:chgData name="" userId="" providerId="" clId="Web-{91821F7C-2A93-4607-A4E4-6F1D3819AB69}" dt="2020-11-25T19:30:33.232" v="0"/>
        <pc:sldMkLst>
          <pc:docMk/>
          <pc:sldMk cId="1788863778" sldId="264"/>
        </pc:sldMkLst>
      </pc:sldChg>
    </pc:docChg>
  </pc:docChgLst>
  <pc:docChgLst>
    <pc:chgData clId="Web-{644CDE21-6D18-45A7-9E83-FC75DD61980B}"/>
    <pc:docChg chg="">
      <pc:chgData name="" userId="" providerId="" clId="Web-{644CDE21-6D18-45A7-9E83-FC75DD61980B}" dt="2020-11-25T15:46:48.876" v="0"/>
      <pc:docMkLst>
        <pc:docMk/>
      </pc:docMkLst>
      <pc:sldChg chg="addCm">
        <pc:chgData name="" userId="" providerId="" clId="Web-{644CDE21-6D18-45A7-9E83-FC75DD61980B}" dt="2020-11-25T15:46:48.876" v="0"/>
        <pc:sldMkLst>
          <pc:docMk/>
          <pc:sldMk cId="1788863778" sldId="264"/>
        </pc:sldMkLst>
      </pc:sldChg>
    </pc:docChg>
  </pc:docChgLst>
  <pc:docChgLst>
    <pc:chgData name="Amanda Moran" userId="S::morana@kerndhs.com::1526d3d1-a6cc-4ff9-83d4-165f0ccf0918" providerId="AD" clId="Web-{E956197C-5C84-4F6C-8527-E451D65229BB}"/>
    <pc:docChg chg="modSld">
      <pc:chgData name="Amanda Moran" userId="S::morana@kerndhs.com::1526d3d1-a6cc-4ff9-83d4-165f0ccf0918" providerId="AD" clId="Web-{E956197C-5C84-4F6C-8527-E451D65229BB}" dt="2020-09-30T22:15:48.672" v="0" actId="1076"/>
      <pc:docMkLst>
        <pc:docMk/>
      </pc:docMkLst>
      <pc:sldChg chg="modSp">
        <pc:chgData name="Amanda Moran" userId="S::morana@kerndhs.com::1526d3d1-a6cc-4ff9-83d4-165f0ccf0918" providerId="AD" clId="Web-{E956197C-5C84-4F6C-8527-E451D65229BB}" dt="2020-09-30T22:15:48.672" v="0" actId="1076"/>
        <pc:sldMkLst>
          <pc:docMk/>
          <pc:sldMk cId="1770339647" sldId="258"/>
        </pc:sldMkLst>
        <pc:spChg chg="mod">
          <ac:chgData name="Amanda Moran" userId="S::morana@kerndhs.com::1526d3d1-a6cc-4ff9-83d4-165f0ccf0918" providerId="AD" clId="Web-{E956197C-5C84-4F6C-8527-E451D65229BB}" dt="2020-09-30T22:15:48.672" v="0" actId="1076"/>
          <ac:spMkLst>
            <pc:docMk/>
            <pc:sldMk cId="1770339647" sldId="258"/>
            <ac:spMk id="4" creationId="{30C7CC5C-2C2F-4AA5-850A-3F09D9DA59CC}"/>
          </ac:spMkLst>
        </pc:spChg>
      </pc:sldChg>
    </pc:docChg>
  </pc:docChgLst>
  <pc:docChgLst>
    <pc:chgData name="Amanda Moran" userId="S::morana@kerndhs.com::1526d3d1-a6cc-4ff9-83d4-165f0ccf0918" providerId="AD" clId="Web-{E8F5263E-89F3-43AC-BCA3-C73C32A0F371}"/>
    <pc:docChg chg="addSld modSld">
      <pc:chgData name="Amanda Moran" userId="S::morana@kerndhs.com::1526d3d1-a6cc-4ff9-83d4-165f0ccf0918" providerId="AD" clId="Web-{E8F5263E-89F3-43AC-BCA3-C73C32A0F371}" dt="2020-10-05T18:59:16.175" v="47" actId="1076"/>
      <pc:docMkLst>
        <pc:docMk/>
      </pc:docMkLst>
      <pc:sldChg chg="addSp delSp modSp new">
        <pc:chgData name="Amanda Moran" userId="S::morana@kerndhs.com::1526d3d1-a6cc-4ff9-83d4-165f0ccf0918" providerId="AD" clId="Web-{E8F5263E-89F3-43AC-BCA3-C73C32A0F371}" dt="2020-10-05T18:59:16.175" v="47" actId="1076"/>
        <pc:sldMkLst>
          <pc:docMk/>
          <pc:sldMk cId="1714011474" sldId="265"/>
        </pc:sldMkLst>
        <pc:spChg chg="mod">
          <ac:chgData name="Amanda Moran" userId="S::morana@kerndhs.com::1526d3d1-a6cc-4ff9-83d4-165f0ccf0918" providerId="AD" clId="Web-{E8F5263E-89F3-43AC-BCA3-C73C32A0F371}" dt="2020-10-05T18:59:11.644" v="43" actId="20577"/>
          <ac:spMkLst>
            <pc:docMk/>
            <pc:sldMk cId="1714011474" sldId="265"/>
            <ac:spMk id="2" creationId="{50D81914-0E56-41F2-8081-D1D8A08F264E}"/>
          </ac:spMkLst>
        </pc:spChg>
        <pc:spChg chg="del">
          <ac:chgData name="Amanda Moran" userId="S::morana@kerndhs.com::1526d3d1-a6cc-4ff9-83d4-165f0ccf0918" providerId="AD" clId="Web-{E8F5263E-89F3-43AC-BCA3-C73C32A0F371}" dt="2020-10-05T18:58:30.580" v="8"/>
          <ac:spMkLst>
            <pc:docMk/>
            <pc:sldMk cId="1714011474" sldId="265"/>
            <ac:spMk id="3" creationId="{A582FBEF-1D5C-478D-802C-D49729EA8309}"/>
          </ac:spMkLst>
        </pc:spChg>
        <pc:picChg chg="add mod">
          <ac:chgData name="Amanda Moran" userId="S::morana@kerndhs.com::1526d3d1-a6cc-4ff9-83d4-165f0ccf0918" providerId="AD" clId="Web-{E8F5263E-89F3-43AC-BCA3-C73C32A0F371}" dt="2020-10-05T18:57:56.095" v="7" actId="1076"/>
          <ac:picMkLst>
            <pc:docMk/>
            <pc:sldMk cId="1714011474" sldId="265"/>
            <ac:picMk id="5" creationId="{B86FBBD8-97F4-49FF-99A6-9C54ABDEF6AE}"/>
          </ac:picMkLst>
        </pc:picChg>
        <pc:picChg chg="add mod ord">
          <ac:chgData name="Amanda Moran" userId="S::morana@kerndhs.com::1526d3d1-a6cc-4ff9-83d4-165f0ccf0918" providerId="AD" clId="Web-{E8F5263E-89F3-43AC-BCA3-C73C32A0F371}" dt="2020-10-05T18:59:16.175" v="47" actId="1076"/>
          <ac:picMkLst>
            <pc:docMk/>
            <pc:sldMk cId="1714011474" sldId="265"/>
            <ac:picMk id="6" creationId="{782C02BE-028F-4A9A-B152-9B4CF26DF9C2}"/>
          </ac:picMkLst>
        </pc:picChg>
      </pc:sldChg>
    </pc:docChg>
  </pc:docChgLst>
  <pc:docChgLst>
    <pc:chgData clId="Web-{BB124D47-3BDC-4F32-80F9-BEFB57D32F52}"/>
    <pc:docChg chg="modSld">
      <pc:chgData name="" userId="" providerId="" clId="Web-{BB124D47-3BDC-4F32-80F9-BEFB57D32F52}" dt="2021-02-03T20:11:57.692" v="48" actId="1076"/>
      <pc:docMkLst>
        <pc:docMk/>
      </pc:docMkLst>
      <pc:sldChg chg="addSp modSp">
        <pc:chgData name="" userId="" providerId="" clId="Web-{BB124D47-3BDC-4F32-80F9-BEFB57D32F52}" dt="2021-02-03T20:10:34.765" v="16" actId="1076"/>
        <pc:sldMkLst>
          <pc:docMk/>
          <pc:sldMk cId="3497682523" sldId="257"/>
        </pc:sldMkLst>
        <pc:spChg chg="mod">
          <ac:chgData name="" userId="" providerId="" clId="Web-{BB124D47-3BDC-4F32-80F9-BEFB57D32F52}" dt="2021-02-03T20:10:28.077" v="13" actId="1076"/>
          <ac:spMkLst>
            <pc:docMk/>
            <pc:sldMk cId="3497682523" sldId="257"/>
            <ac:spMk id="2" creationId="{E648A61C-E0EF-4E8E-85FA-F153493918F5}"/>
          </ac:spMkLst>
        </pc:spChg>
        <pc:spChg chg="add mod">
          <ac:chgData name="" userId="" providerId="" clId="Web-{BB124D47-3BDC-4F32-80F9-BEFB57D32F52}" dt="2021-02-03T20:10:34.765" v="16" actId="1076"/>
          <ac:spMkLst>
            <pc:docMk/>
            <pc:sldMk cId="3497682523" sldId="257"/>
            <ac:spMk id="3" creationId="{27834B82-41B6-45C2-979C-B1511D96D84A}"/>
          </ac:spMkLst>
        </pc:spChg>
        <pc:spChg chg="mod">
          <ac:chgData name="" userId="" providerId="" clId="Web-{BB124D47-3BDC-4F32-80F9-BEFB57D32F52}" dt="2021-02-03T20:10:29.952" v="14" actId="1076"/>
          <ac:spMkLst>
            <pc:docMk/>
            <pc:sldMk cId="3497682523" sldId="257"/>
            <ac:spMk id="4" creationId="{B192729B-82DB-4D9A-B5D8-56409E004508}"/>
          </ac:spMkLst>
        </pc:spChg>
        <pc:spChg chg="mod">
          <ac:chgData name="" userId="" providerId="" clId="Web-{BB124D47-3BDC-4F32-80F9-BEFB57D32F52}" dt="2021-02-03T20:10:32.468" v="15" actId="1076"/>
          <ac:spMkLst>
            <pc:docMk/>
            <pc:sldMk cId="3497682523" sldId="257"/>
            <ac:spMk id="5" creationId="{08211714-6F0F-4F30-BE81-D3529106FF0B}"/>
          </ac:spMkLst>
        </pc:spChg>
      </pc:sldChg>
      <pc:sldChg chg="addSp modSp">
        <pc:chgData name="" userId="" providerId="" clId="Web-{BB124D47-3BDC-4F32-80F9-BEFB57D32F52}" dt="2021-02-03T20:11:25.127" v="33" actId="1076"/>
        <pc:sldMkLst>
          <pc:docMk/>
          <pc:sldMk cId="1770339647" sldId="258"/>
        </pc:sldMkLst>
        <pc:spChg chg="mod">
          <ac:chgData name="" userId="" providerId="" clId="Web-{BB124D47-3BDC-4F32-80F9-BEFB57D32F52}" dt="2021-02-03T20:10:38.874" v="17" actId="1076"/>
          <ac:spMkLst>
            <pc:docMk/>
            <pc:sldMk cId="1770339647" sldId="258"/>
            <ac:spMk id="2" creationId="{089420FF-E86F-425B-AD4A-0EEC52DF1453}"/>
          </ac:spMkLst>
        </pc:spChg>
        <pc:spChg chg="add mod">
          <ac:chgData name="" userId="" providerId="" clId="Web-{BB124D47-3BDC-4F32-80F9-BEFB57D32F52}" dt="2021-02-03T20:11:25.127" v="33" actId="1076"/>
          <ac:spMkLst>
            <pc:docMk/>
            <pc:sldMk cId="1770339647" sldId="258"/>
            <ac:spMk id="3" creationId="{67CB9A71-CC7E-4653-A70A-61A789712EBB}"/>
          </ac:spMkLst>
        </pc:spChg>
        <pc:spChg chg="mod">
          <ac:chgData name="" userId="" providerId="" clId="Web-{BB124D47-3BDC-4F32-80F9-BEFB57D32F52}" dt="2021-02-03T20:10:40.890" v="18" actId="1076"/>
          <ac:spMkLst>
            <pc:docMk/>
            <pc:sldMk cId="1770339647" sldId="258"/>
            <ac:spMk id="4" creationId="{30C7CC5C-2C2F-4AA5-850A-3F09D9DA59CC}"/>
          </ac:spMkLst>
        </pc:spChg>
      </pc:sldChg>
      <pc:sldChg chg="addSp modSp">
        <pc:chgData name="" userId="" providerId="" clId="Web-{BB124D47-3BDC-4F32-80F9-BEFB57D32F52}" dt="2021-02-03T20:11:57.692" v="48" actId="1076"/>
        <pc:sldMkLst>
          <pc:docMk/>
          <pc:sldMk cId="2811280455" sldId="259"/>
        </pc:sldMkLst>
        <pc:spChg chg="mod">
          <ac:chgData name="" userId="" providerId="" clId="Web-{BB124D47-3BDC-4F32-80F9-BEFB57D32F52}" dt="2021-02-03T20:11:30.128" v="34" actId="1076"/>
          <ac:spMkLst>
            <pc:docMk/>
            <pc:sldMk cId="2811280455" sldId="259"/>
            <ac:spMk id="2" creationId="{EDDCD426-D87D-48E0-9B59-41FEB552A175}"/>
          </ac:spMkLst>
        </pc:spChg>
        <pc:spChg chg="add mod">
          <ac:chgData name="" userId="" providerId="" clId="Web-{BB124D47-3BDC-4F32-80F9-BEFB57D32F52}" dt="2021-02-03T20:11:57.692" v="48" actId="1076"/>
          <ac:spMkLst>
            <pc:docMk/>
            <pc:sldMk cId="2811280455" sldId="259"/>
            <ac:spMk id="3" creationId="{39C7D369-79AA-4D44-B227-53E4410E9F6C}"/>
          </ac:spMkLst>
        </pc:spChg>
        <pc:spChg chg="mod">
          <ac:chgData name="" userId="" providerId="" clId="Web-{BB124D47-3BDC-4F32-80F9-BEFB57D32F52}" dt="2021-02-03T20:11:35.097" v="36" actId="1076"/>
          <ac:spMkLst>
            <pc:docMk/>
            <pc:sldMk cId="2811280455" sldId="259"/>
            <ac:spMk id="4" creationId="{3F3013A6-08D9-41BB-95F7-CC606713D3BF}"/>
          </ac:spMkLst>
        </pc:spChg>
        <pc:spChg chg="mod">
          <ac:chgData name="" userId="" providerId="" clId="Web-{BB124D47-3BDC-4F32-80F9-BEFB57D32F52}" dt="2021-02-03T20:11:32.096" v="35" actId="1076"/>
          <ac:spMkLst>
            <pc:docMk/>
            <pc:sldMk cId="2811280455" sldId="259"/>
            <ac:spMk id="5" creationId="{8C81F229-7935-462F-8DAB-5D4B6DA8C5F6}"/>
          </ac:spMkLst>
        </pc:spChg>
      </pc:sldChg>
    </pc:docChg>
  </pc:docChgLst>
  <pc:docChgLst>
    <pc:chgData name="Amanda Moran" userId="S::morana@kerndhs.com::1526d3d1-a6cc-4ff9-83d4-165f0ccf0918" providerId="AD" clId="Web-{74794DF0-3600-4363-8D33-640571158CA8}"/>
    <pc:docChg chg="modSld">
      <pc:chgData name="Amanda Moran" userId="S::morana@kerndhs.com::1526d3d1-a6cc-4ff9-83d4-165f0ccf0918" providerId="AD" clId="Web-{74794DF0-3600-4363-8D33-640571158CA8}" dt="2020-09-30T21:38:42.338" v="84" actId="1076"/>
      <pc:docMkLst>
        <pc:docMk/>
      </pc:docMkLst>
      <pc:sldChg chg="addSp delSp modSp mod setBg modClrScheme chgLayout">
        <pc:chgData name="Amanda Moran" userId="S::morana@kerndhs.com::1526d3d1-a6cc-4ff9-83d4-165f0ccf0918" providerId="AD" clId="Web-{74794DF0-3600-4363-8D33-640571158CA8}" dt="2020-09-30T21:38:42.338" v="84" actId="1076"/>
        <pc:sldMkLst>
          <pc:docMk/>
          <pc:sldMk cId="3376430890" sldId="262"/>
        </pc:sldMkLst>
        <pc:spChg chg="add del mod">
          <ac:chgData name="Amanda Moran" userId="S::morana@kerndhs.com::1526d3d1-a6cc-4ff9-83d4-165f0ccf0918" providerId="AD" clId="Web-{74794DF0-3600-4363-8D33-640571158CA8}" dt="2020-09-30T21:32:17.206" v="21"/>
          <ac:spMkLst>
            <pc:docMk/>
            <pc:sldMk cId="3376430890" sldId="262"/>
            <ac:spMk id="2" creationId="{5DD06372-8CC8-4818-B64F-B2DD0B276AFE}"/>
          </ac:spMkLst>
        </pc:spChg>
        <pc:spChg chg="add del">
          <ac:chgData name="Amanda Moran" userId="S::morana@kerndhs.com::1526d3d1-a6cc-4ff9-83d4-165f0ccf0918" providerId="AD" clId="Web-{74794DF0-3600-4363-8D33-640571158CA8}" dt="2020-09-30T21:30:37.969" v="6"/>
          <ac:spMkLst>
            <pc:docMk/>
            <pc:sldMk cId="3376430890" sldId="262"/>
            <ac:spMk id="3" creationId="{C93B7623-B435-4302-A89A-188CF57A14BC}"/>
          </ac:spMkLst>
        </pc:spChg>
        <pc:spChg chg="add del">
          <ac:chgData name="Amanda Moran" userId="S::morana@kerndhs.com::1526d3d1-a6cc-4ff9-83d4-165f0ccf0918" providerId="AD" clId="Web-{74794DF0-3600-4363-8D33-640571158CA8}" dt="2020-09-30T21:30:33.266" v="4"/>
          <ac:spMkLst>
            <pc:docMk/>
            <pc:sldMk cId="3376430890" sldId="262"/>
            <ac:spMk id="6" creationId="{707744A9-B1DD-4F76-B3B2-02A51E6DF412}"/>
          </ac:spMkLst>
        </pc:spChg>
        <pc:spChg chg="add del mod">
          <ac:chgData name="Amanda Moran" userId="S::morana@kerndhs.com::1526d3d1-a6cc-4ff9-83d4-165f0ccf0918" providerId="AD" clId="Web-{74794DF0-3600-4363-8D33-640571158CA8}" dt="2020-09-30T21:31:55.362" v="15"/>
          <ac:spMkLst>
            <pc:docMk/>
            <pc:sldMk cId="3376430890" sldId="262"/>
            <ac:spMk id="7" creationId="{43BFA454-C5AB-461F-B5E9-BA44D5D960D8}"/>
          </ac:spMkLst>
        </pc:spChg>
        <pc:spChg chg="add del">
          <ac:chgData name="Amanda Moran" userId="S::morana@kerndhs.com::1526d3d1-a6cc-4ff9-83d4-165f0ccf0918" providerId="AD" clId="Web-{74794DF0-3600-4363-8D33-640571158CA8}" dt="2020-09-30T21:30:31.454" v="2"/>
          <ac:spMkLst>
            <pc:docMk/>
            <pc:sldMk cId="3376430890" sldId="262"/>
            <ac:spMk id="9" creationId="{42A4FC2C-047E-45A5-965D-8E1E3BF09BC6}"/>
          </ac:spMkLst>
        </pc:spChg>
        <pc:spChg chg="add del">
          <ac:chgData name="Amanda Moran" userId="S::morana@kerndhs.com::1526d3d1-a6cc-4ff9-83d4-165f0ccf0918" providerId="AD" clId="Web-{74794DF0-3600-4363-8D33-640571158CA8}" dt="2020-09-30T21:30:33.266" v="4"/>
          <ac:spMkLst>
            <pc:docMk/>
            <pc:sldMk cId="3376430890" sldId="262"/>
            <ac:spMk id="11" creationId="{09F52C97-D8A0-4C58-9D04-B8733EE38B7B}"/>
          </ac:spMkLst>
        </pc:spChg>
        <pc:spChg chg="add del mod">
          <ac:chgData name="Amanda Moran" userId="S::morana@kerndhs.com::1526d3d1-a6cc-4ff9-83d4-165f0ccf0918" providerId="AD" clId="Web-{74794DF0-3600-4363-8D33-640571158CA8}" dt="2020-09-30T21:32:17.206" v="21"/>
          <ac:spMkLst>
            <pc:docMk/>
            <pc:sldMk cId="3376430890" sldId="262"/>
            <ac:spMk id="12" creationId="{CD5E91AC-9FB3-4BD7-9766-4FBE6379B32C}"/>
          </ac:spMkLst>
        </pc:spChg>
        <pc:spChg chg="add del mod">
          <ac:chgData name="Amanda Moran" userId="S::morana@kerndhs.com::1526d3d1-a6cc-4ff9-83d4-165f0ccf0918" providerId="AD" clId="Web-{74794DF0-3600-4363-8D33-640571158CA8}" dt="2020-09-30T21:35:42.194" v="55"/>
          <ac:spMkLst>
            <pc:docMk/>
            <pc:sldMk cId="3376430890" sldId="262"/>
            <ac:spMk id="14" creationId="{E6B4B601-9424-4C21-8934-7EE3F2E31747}"/>
          </ac:spMkLst>
        </pc:spChg>
        <pc:spChg chg="add del mod">
          <ac:chgData name="Amanda Moran" userId="S::morana@kerndhs.com::1526d3d1-a6cc-4ff9-83d4-165f0ccf0918" providerId="AD" clId="Web-{74794DF0-3600-4363-8D33-640571158CA8}" dt="2020-09-30T21:33:10.629" v="31"/>
          <ac:spMkLst>
            <pc:docMk/>
            <pc:sldMk cId="3376430890" sldId="262"/>
            <ac:spMk id="15" creationId="{0CC10249-4A89-4DC8-9B71-1426A7DD58F6}"/>
          </ac:spMkLst>
        </pc:spChg>
        <pc:spChg chg="add del">
          <ac:chgData name="Amanda Moran" userId="S::morana@kerndhs.com::1526d3d1-a6cc-4ff9-83d4-165f0ccf0918" providerId="AD" clId="Web-{74794DF0-3600-4363-8D33-640571158CA8}" dt="2020-09-30T21:36:04.163" v="58"/>
          <ac:spMkLst>
            <pc:docMk/>
            <pc:sldMk cId="3376430890" sldId="262"/>
            <ac:spMk id="21" creationId="{62542EEC-4F7C-4AE2-933E-EAC8EB3FA378}"/>
          </ac:spMkLst>
        </pc:spChg>
        <pc:spChg chg="add del">
          <ac:chgData name="Amanda Moran" userId="S::morana@kerndhs.com::1526d3d1-a6cc-4ff9-83d4-165f0ccf0918" providerId="AD" clId="Web-{74794DF0-3600-4363-8D33-640571158CA8}" dt="2020-09-30T21:36:04.163" v="58"/>
          <ac:spMkLst>
            <pc:docMk/>
            <pc:sldMk cId="3376430890" sldId="262"/>
            <ac:spMk id="23" creationId="{B81933D1-5615-42C7-9C0B-4EB7105CCE2D}"/>
          </ac:spMkLst>
        </pc:spChg>
        <pc:spChg chg="add del">
          <ac:chgData name="Amanda Moran" userId="S::morana@kerndhs.com::1526d3d1-a6cc-4ff9-83d4-165f0ccf0918" providerId="AD" clId="Web-{74794DF0-3600-4363-8D33-640571158CA8}" dt="2020-09-30T21:36:04.163" v="58"/>
          <ac:spMkLst>
            <pc:docMk/>
            <pc:sldMk cId="3376430890" sldId="262"/>
            <ac:spMk id="25" creationId="{19C9EAEA-39D0-4B0E-A0EB-51E7B26740B1}"/>
          </ac:spMkLst>
        </pc:spChg>
        <pc:spChg chg="add del">
          <ac:chgData name="Amanda Moran" userId="S::morana@kerndhs.com::1526d3d1-a6cc-4ff9-83d4-165f0ccf0918" providerId="AD" clId="Web-{74794DF0-3600-4363-8D33-640571158CA8}" dt="2020-09-30T21:36:22.039" v="62"/>
          <ac:spMkLst>
            <pc:docMk/>
            <pc:sldMk cId="3376430890" sldId="262"/>
            <ac:spMk id="35" creationId="{E45B1D5C-0827-4AF0-8186-11FC5A8B8B92}"/>
          </ac:spMkLst>
        </pc:spChg>
        <pc:spChg chg="add del">
          <ac:chgData name="Amanda Moran" userId="S::morana@kerndhs.com::1526d3d1-a6cc-4ff9-83d4-165f0ccf0918" providerId="AD" clId="Web-{74794DF0-3600-4363-8D33-640571158CA8}" dt="2020-09-30T21:36:22.039" v="62"/>
          <ac:spMkLst>
            <pc:docMk/>
            <pc:sldMk cId="3376430890" sldId="262"/>
            <ac:spMk id="37" creationId="{99413ED5-9ED4-4772-BCE4-2BCAE6B12E35}"/>
          </ac:spMkLst>
        </pc:spChg>
        <pc:spChg chg="add del">
          <ac:chgData name="Amanda Moran" userId="S::morana@kerndhs.com::1526d3d1-a6cc-4ff9-83d4-165f0ccf0918" providerId="AD" clId="Web-{74794DF0-3600-4363-8D33-640571158CA8}" dt="2020-09-30T21:36:22.039" v="62"/>
          <ac:spMkLst>
            <pc:docMk/>
            <pc:sldMk cId="3376430890" sldId="262"/>
            <ac:spMk id="39" creationId="{04357C93-F0CB-4A1C-8F77-4E9063789819}"/>
          </ac:spMkLst>
        </pc:spChg>
        <pc:spChg chg="add del">
          <ac:chgData name="Amanda Moran" userId="S::morana@kerndhs.com::1526d3d1-a6cc-4ff9-83d4-165f0ccf0918" providerId="AD" clId="Web-{74794DF0-3600-4363-8D33-640571158CA8}" dt="2020-09-30T21:36:22.039" v="62"/>
          <ac:spMkLst>
            <pc:docMk/>
            <pc:sldMk cId="3376430890" sldId="262"/>
            <ac:spMk id="41" creationId="{90F533E9-6690-41A8-A372-4C6C622D028D}"/>
          </ac:spMkLst>
        </pc:spChg>
        <pc:spChg chg="add del">
          <ac:chgData name="Amanda Moran" userId="S::morana@kerndhs.com::1526d3d1-a6cc-4ff9-83d4-165f0ccf0918" providerId="AD" clId="Web-{74794DF0-3600-4363-8D33-640571158CA8}" dt="2020-09-30T21:37:02.914" v="69"/>
          <ac:spMkLst>
            <pc:docMk/>
            <pc:sldMk cId="3376430890" sldId="262"/>
            <ac:spMk id="43" creationId="{7D9D36D6-2AC5-46A1-A849-4C82D5264A3A}"/>
          </ac:spMkLst>
        </pc:spChg>
        <pc:spChg chg="add del">
          <ac:chgData name="Amanda Moran" userId="S::morana@kerndhs.com::1526d3d1-a6cc-4ff9-83d4-165f0ccf0918" providerId="AD" clId="Web-{74794DF0-3600-4363-8D33-640571158CA8}" dt="2020-09-30T21:37:16.352" v="71"/>
          <ac:spMkLst>
            <pc:docMk/>
            <pc:sldMk cId="3376430890" sldId="262"/>
            <ac:spMk id="45" creationId="{7D9D36D6-2AC5-46A1-A849-4C82D5264A3A}"/>
          </ac:spMkLst>
        </pc:spChg>
        <pc:spChg chg="add del">
          <ac:chgData name="Amanda Moran" userId="S::morana@kerndhs.com::1526d3d1-a6cc-4ff9-83d4-165f0ccf0918" providerId="AD" clId="Web-{74794DF0-3600-4363-8D33-640571158CA8}" dt="2020-09-30T21:36:22.039" v="61"/>
          <ac:spMkLst>
            <pc:docMk/>
            <pc:sldMk cId="3376430890" sldId="262"/>
            <ac:spMk id="46" creationId="{707744A9-B1DD-4F76-B3B2-02A51E6DF412}"/>
          </ac:spMkLst>
        </pc:spChg>
        <pc:spChg chg="add del">
          <ac:chgData name="Amanda Moran" userId="S::morana@kerndhs.com::1526d3d1-a6cc-4ff9-83d4-165f0ccf0918" providerId="AD" clId="Web-{74794DF0-3600-4363-8D33-640571158CA8}" dt="2020-09-30T21:36:22.039" v="61"/>
          <ac:spMkLst>
            <pc:docMk/>
            <pc:sldMk cId="3376430890" sldId="262"/>
            <ac:spMk id="48" creationId="{09F52C97-D8A0-4C58-9D04-B8733EE38B7B}"/>
          </ac:spMkLst>
        </pc:spChg>
        <pc:spChg chg="add">
          <ac:chgData name="Amanda Moran" userId="S::morana@kerndhs.com::1526d3d1-a6cc-4ff9-83d4-165f0ccf0918" providerId="AD" clId="Web-{74794DF0-3600-4363-8D33-640571158CA8}" dt="2020-09-30T21:37:16.352" v="71"/>
          <ac:spMkLst>
            <pc:docMk/>
            <pc:sldMk cId="3376430890" sldId="262"/>
            <ac:spMk id="50" creationId="{5A92BC41-5AE1-432E-87C7-12BF9E03D928}"/>
          </ac:spMkLst>
        </pc:spChg>
        <pc:grpChg chg="add del">
          <ac:chgData name="Amanda Moran" userId="S::morana@kerndhs.com::1526d3d1-a6cc-4ff9-83d4-165f0ccf0918" providerId="AD" clId="Web-{74794DF0-3600-4363-8D33-640571158CA8}" dt="2020-09-30T21:36:04.163" v="58"/>
          <ac:grpSpMkLst>
            <pc:docMk/>
            <pc:sldMk cId="3376430890" sldId="262"/>
            <ac:grpSpMk id="27" creationId="{032D8612-31EB-44CF-A1D0-14FD4C705424}"/>
          </ac:grpSpMkLst>
        </pc:grpChg>
        <pc:picChg chg="add del mod ord">
          <ac:chgData name="Amanda Moran" userId="S::morana@kerndhs.com::1526d3d1-a6cc-4ff9-83d4-165f0ccf0918" providerId="AD" clId="Web-{74794DF0-3600-4363-8D33-640571158CA8}" dt="2020-09-30T21:30:56.720" v="14"/>
          <ac:picMkLst>
            <pc:docMk/>
            <pc:sldMk cId="3376430890" sldId="262"/>
            <ac:picMk id="4" creationId="{5645EC79-5334-4032-BD68-4ABF6D68E926}"/>
          </ac:picMkLst>
        </pc:picChg>
        <pc:picChg chg="add del mod ord">
          <ac:chgData name="Amanda Moran" userId="S::morana@kerndhs.com::1526d3d1-a6cc-4ff9-83d4-165f0ccf0918" providerId="AD" clId="Web-{74794DF0-3600-4363-8D33-640571158CA8}" dt="2020-09-30T21:32:07.377" v="20"/>
          <ac:picMkLst>
            <pc:docMk/>
            <pc:sldMk cId="3376430890" sldId="262"/>
            <ac:picMk id="8" creationId="{114FBAE0-9632-4869-BA64-89BBBBFD9199}"/>
          </ac:picMkLst>
        </pc:picChg>
        <pc:picChg chg="add del mod">
          <ac:chgData name="Amanda Moran" userId="S::morana@kerndhs.com::1526d3d1-a6cc-4ff9-83d4-165f0ccf0918" providerId="AD" clId="Web-{74794DF0-3600-4363-8D33-640571158CA8}" dt="2020-09-30T21:32:45.675" v="29"/>
          <ac:picMkLst>
            <pc:docMk/>
            <pc:sldMk cId="3376430890" sldId="262"/>
            <ac:picMk id="13" creationId="{6A118D7D-62A7-40EA-A569-0C06EC475382}"/>
          </ac:picMkLst>
        </pc:picChg>
        <pc:picChg chg="add mod ord modCrop">
          <ac:chgData name="Amanda Moran" userId="S::morana@kerndhs.com::1526d3d1-a6cc-4ff9-83d4-165f0ccf0918" providerId="AD" clId="Web-{74794DF0-3600-4363-8D33-640571158CA8}" dt="2020-09-30T21:38:24.869" v="82" actId="14100"/>
          <ac:picMkLst>
            <pc:docMk/>
            <pc:sldMk cId="3376430890" sldId="262"/>
            <ac:picMk id="16" creationId="{72134073-0681-46B1-BDD7-5A7748AAD0E7}"/>
          </ac:picMkLst>
        </pc:picChg>
        <pc:picChg chg="add mod">
          <ac:chgData name="Amanda Moran" userId="S::morana@kerndhs.com::1526d3d1-a6cc-4ff9-83d4-165f0ccf0918" providerId="AD" clId="Web-{74794DF0-3600-4363-8D33-640571158CA8}" dt="2020-09-30T21:38:42.338" v="84" actId="1076"/>
          <ac:picMkLst>
            <pc:docMk/>
            <pc:sldMk cId="3376430890" sldId="262"/>
            <ac:picMk id="17" creationId="{43B23B71-FAC9-444B-B1FD-A48E1DB0E58B}"/>
          </ac:picMkLst>
        </pc:picChg>
        <pc:cxnChg chg="add">
          <ac:chgData name="Amanda Moran" userId="S::morana@kerndhs.com::1526d3d1-a6cc-4ff9-83d4-165f0ccf0918" providerId="AD" clId="Web-{74794DF0-3600-4363-8D33-640571158CA8}" dt="2020-09-30T21:37:16.352" v="71"/>
          <ac:cxnSpMkLst>
            <pc:docMk/>
            <pc:sldMk cId="3376430890" sldId="262"/>
            <ac:cxnSpMk id="52" creationId="{DC0E1208-0B30-4396-AE7C-AEBFFAEE66DB}"/>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0310D-30B1-4C03-BBFE-2ACAD4C066AC}" type="datetimeFigureOut">
              <a:rPr lang="en-US"/>
              <a:t>8/27/2021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146AA-D00B-43CD-A5A3-3877D2D97C93}" type="slidenum">
              <a:rPr lang="en-US"/>
              <a:t>‹#›</a:t>
            </a:fld>
            <a:endParaRPr lang="en-US"/>
          </a:p>
        </p:txBody>
      </p:sp>
    </p:spTree>
    <p:extLst>
      <p:ext uri="{BB962C8B-B14F-4D97-AF65-F5344CB8AC3E}">
        <p14:creationId xmlns:p14="http://schemas.microsoft.com/office/powerpoint/2010/main" val="265125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Amanda and today we will discuss information that would be useful, once you are moved in. </a:t>
            </a:r>
          </a:p>
          <a:p>
            <a:r>
              <a:rPr lang="en-US" dirty="0"/>
              <a:t>We will be discussing </a:t>
            </a:r>
            <a:endParaRPr lang="en-US" dirty="0">
              <a:cs typeface="Calibri"/>
            </a:endParaRPr>
          </a:p>
          <a:p>
            <a:r>
              <a:rPr lang="en-US" dirty="0"/>
              <a:t>What are livable housing conditions? </a:t>
            </a:r>
            <a:endParaRPr lang="en-US" dirty="0">
              <a:cs typeface="Calibri"/>
            </a:endParaRPr>
          </a:p>
          <a:p>
            <a:r>
              <a:rPr lang="en-US" dirty="0"/>
              <a:t>Notifying landlords of repairs </a:t>
            </a:r>
            <a:endParaRPr lang="en-US" dirty="0">
              <a:cs typeface="Calibri"/>
            </a:endParaRPr>
          </a:p>
          <a:p>
            <a:r>
              <a:rPr lang="en-US" dirty="0"/>
              <a:t>Remedies for Livability issues  </a:t>
            </a:r>
            <a:endParaRPr lang="en-US" dirty="0">
              <a:cs typeface="Calibri"/>
            </a:endParaRPr>
          </a:p>
          <a:p>
            <a:endParaRPr lang="en-US" dirty="0">
              <a:cs typeface="Calibri"/>
            </a:endParaRPr>
          </a:p>
          <a:p>
            <a:r>
              <a:rPr lang="en-US" b="1" dirty="0"/>
              <a:t>The content given is for informational </a:t>
            </a:r>
            <a:endParaRPr lang="en-US" dirty="0">
              <a:cs typeface="Calibri" panose="020F0502020204030204"/>
            </a:endParaRPr>
          </a:p>
          <a:p>
            <a:r>
              <a:rPr lang="en-US" b="1" dirty="0"/>
              <a:t>purposes and is not legal advice. </a:t>
            </a:r>
            <a:endParaRPr lang="en-US" dirty="0">
              <a:cs typeface="Calibri" panose="020F0502020204030204"/>
            </a:endParaRPr>
          </a:p>
          <a:p>
            <a:r>
              <a:rPr lang="en-US" b="1" dirty="0"/>
              <a:t>You should always contact a lawyer for legal questions. </a:t>
            </a:r>
            <a:endParaRPr lang="en-US" dirty="0">
              <a:cs typeface="Calibri" panose="020F0502020204030204"/>
            </a:endParaRPr>
          </a:p>
          <a:p>
            <a:r>
              <a:rPr lang="en-US" b="1" dirty="0"/>
              <a:t>Greater Bakersfield Legal Assistance can be reached </a:t>
            </a:r>
            <a:endParaRPr lang="en-US" dirty="0">
              <a:cs typeface="Calibri" panose="020F0502020204030204"/>
            </a:endParaRPr>
          </a:p>
          <a:p>
            <a:r>
              <a:rPr lang="en-US" b="1" dirty="0"/>
              <a:t>at 661.325.5973</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95146AA-D00B-43CD-A5A3-3877D2D97C93}" type="slidenum">
              <a:rPr lang="en-US"/>
              <a:t>1</a:t>
            </a:fld>
            <a:endParaRPr lang="en-US"/>
          </a:p>
        </p:txBody>
      </p:sp>
    </p:spTree>
    <p:extLst>
      <p:ext uri="{BB962C8B-B14F-4D97-AF65-F5344CB8AC3E}">
        <p14:creationId xmlns:p14="http://schemas.microsoft.com/office/powerpoint/2010/main" val="3070863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are livable housing conditions: </a:t>
            </a:r>
          </a:p>
          <a:p>
            <a:r>
              <a:rPr lang="en-US"/>
              <a:t>In the state of California it is mandatory that landlords keep rental properties habitable or livable. Landlords are required to maintain rental properties by taking care of all repairs. Landlords cannot bill tenants for any repairs to keep the property livable, unless the tenant is responsible for damages. </a:t>
            </a:r>
            <a:endParaRPr lang="en-US">
              <a:cs typeface="Calibri"/>
            </a:endParaRPr>
          </a:p>
          <a:p>
            <a:r>
              <a:rPr lang="en-US"/>
              <a:t>An example of this would be if a child in the home was playing and threw a baseball through the window. Although generally the landlord will repair the window to make the home livable, the tenant would be responsible for the cost to replace the window. If you find yourself in this type of situation, contact your landlord to discuss options for repair and payment for repair.</a:t>
            </a:r>
            <a:endParaRPr lang="en-US">
              <a:cs typeface="Calibri"/>
            </a:endParaRPr>
          </a:p>
          <a:p>
            <a:r>
              <a:rPr lang="en-US"/>
              <a:t>Also, if the repair is minor like changing the light bulb in the hallway, the tenant may be responsible for the cost since that repair does not affect the livability of the home </a:t>
            </a:r>
            <a:endParaRPr lang="en-US">
              <a:cs typeface="Calibri"/>
            </a:endParaRPr>
          </a:p>
          <a:p>
            <a:r>
              <a:rPr lang="en-US"/>
              <a:t>Although your FSP SSW conducted a housing inspection before you move in, once you have moved into your new home, you will need to make sure the living conditions remain livable. Examples of livable housing conditions are: </a:t>
            </a:r>
            <a:endParaRPr lang="en-US">
              <a:cs typeface="Calibri"/>
            </a:endParaRPr>
          </a:p>
          <a:p>
            <a:r>
              <a:rPr lang="en-US"/>
              <a:t>Having Weather protection - Housing must have sealed roof, walls, and unbroken windows and doors. </a:t>
            </a:r>
            <a:endParaRPr lang="en-US">
              <a:cs typeface="Calibri"/>
            </a:endParaRPr>
          </a:p>
          <a:p>
            <a:r>
              <a:rPr lang="en-US"/>
              <a:t>Having Plumbing and Gas- Housing must have hot/cold running water through pipes and sewage disposal system .Housing must have working toilets, bathtubs and showers. </a:t>
            </a:r>
            <a:endParaRPr lang="en-US">
              <a:cs typeface="Calibri"/>
            </a:endParaRPr>
          </a:p>
          <a:p>
            <a:r>
              <a:rPr lang="en-US"/>
              <a:t>Having functioning Heating- Housing must have heating facilities in working conditions </a:t>
            </a:r>
            <a:endParaRPr lang="en-US">
              <a:cs typeface="Calibri"/>
            </a:endParaRPr>
          </a:p>
          <a:p>
            <a:r>
              <a:rPr lang="en-US"/>
              <a:t>  </a:t>
            </a:r>
            <a:endParaRPr lang="en-US">
              <a:cs typeface="Calibri"/>
            </a:endParaRPr>
          </a:p>
          <a:p>
            <a:r>
              <a:rPr lang="en-US"/>
              <a:t>Having Electricity,- Housing must have wiring and equipment in good working condition and no live wires </a:t>
            </a:r>
            <a:endParaRPr lang="en-US">
              <a:cs typeface="Calibri"/>
            </a:endParaRPr>
          </a:p>
          <a:p>
            <a:r>
              <a:rPr lang="en-US"/>
              <a:t>Having functioning Fire Exits- Housing must have working smoke carbon monoxide detectors, clean stairs, hallways and exits. Housing must have operable locks on doorways leading outside and on all windows </a:t>
            </a:r>
            <a:endParaRPr lang="en-US">
              <a:cs typeface="Calibri"/>
            </a:endParaRPr>
          </a:p>
          <a:p>
            <a:r>
              <a:rPr lang="en-US"/>
              <a:t>Having Clean and Sanitary premises- Housing must no infestations of rats, mice, cockroaches, and or any other insects.  </a:t>
            </a:r>
            <a:endParaRPr lang="en-US">
              <a:cs typeface="Calibri"/>
            </a:endParaRPr>
          </a:p>
          <a:p>
            <a:r>
              <a:rPr lang="en-US"/>
              <a:t>  </a:t>
            </a:r>
            <a:endParaRPr lang="en-US">
              <a:cs typeface="Calibri"/>
            </a:endParaRPr>
          </a:p>
          <a:p>
            <a:r>
              <a:rPr lang="en-US"/>
              <a:t>Your new home may come with appliances: Your lease may specifically state that the landlord will provide you with certain appliances. In this case, the landlord is likely responsible for repairs or replacement. However, it may also state in your lease agreement that appliances are the tenant’s responsibility. In this situation, you will have to pay for repairing or replacing your broken appliance. In California, appliances are considered amenity and not necessities therefore, the home is still considered livable.  </a:t>
            </a:r>
            <a:endParaRPr lang="en-US">
              <a:cs typeface="Calibri"/>
            </a:endParaRPr>
          </a:p>
          <a:p>
            <a:r>
              <a:rPr lang="en-US"/>
              <a:t>If you need minor repairs done or any of these areas become unlivable you will need to contact your landlord for repairs… </a:t>
            </a:r>
            <a:endParaRPr lang="en-US">
              <a:cs typeface="Calibri"/>
            </a:endParaRPr>
          </a:p>
        </p:txBody>
      </p:sp>
      <p:sp>
        <p:nvSpPr>
          <p:cNvPr id="4" name="Slide Number Placeholder 3"/>
          <p:cNvSpPr>
            <a:spLocks noGrp="1"/>
          </p:cNvSpPr>
          <p:nvPr>
            <p:ph type="sldNum" sz="quarter" idx="5"/>
          </p:nvPr>
        </p:nvSpPr>
        <p:spPr/>
        <p:txBody>
          <a:bodyPr/>
          <a:lstStyle/>
          <a:p>
            <a:fld id="{795146AA-D00B-43CD-A5A3-3877D2D97C93}" type="slidenum">
              <a:rPr lang="en-US"/>
              <a:t>2</a:t>
            </a:fld>
            <a:endParaRPr lang="en-US"/>
          </a:p>
        </p:txBody>
      </p:sp>
    </p:spTree>
    <p:extLst>
      <p:ext uri="{BB962C8B-B14F-4D97-AF65-F5344CB8AC3E}">
        <p14:creationId xmlns:p14="http://schemas.microsoft.com/office/powerpoint/2010/main" val="388762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Notifying Landlord of repairs: </a:t>
            </a:r>
          </a:p>
          <a:p>
            <a:r>
              <a:rPr lang="en-US"/>
              <a:t>Writing a letter to the landlord describing what needs to be fixed. Be detailed in describing the problem or item that needs to be fixed. Keep a copy of this letter for your records. </a:t>
            </a:r>
            <a:endParaRPr lang="en-US">
              <a:cs typeface="Calibri"/>
            </a:endParaRPr>
          </a:p>
          <a:p>
            <a:r>
              <a:rPr lang="en-US"/>
              <a:t>Take a picture or video for verification. Make sure the picture or video is dated. </a:t>
            </a:r>
            <a:endParaRPr lang="en-US">
              <a:cs typeface="Calibri"/>
            </a:endParaRPr>
          </a:p>
          <a:p>
            <a:r>
              <a:rPr lang="en-US"/>
              <a:t>Find a credible witness that can verify the problem and can write a letter describing the problem, or video tape the problem on their behalf </a:t>
            </a:r>
            <a:endParaRPr lang="en-US">
              <a:cs typeface="Calibri"/>
            </a:endParaRPr>
          </a:p>
          <a:p>
            <a:r>
              <a:rPr lang="en-US"/>
              <a:t>You must give the landlord 30 days to make the proper repairs unless the issue is a serious threat to your health and safety </a:t>
            </a:r>
            <a:endParaRPr lang="en-US">
              <a:cs typeface="Calibri"/>
            </a:endParaRPr>
          </a:p>
          <a:p>
            <a:r>
              <a:rPr lang="en-US"/>
              <a:t>  </a:t>
            </a:r>
            <a:endParaRPr lang="en-US">
              <a:cs typeface="Calibri"/>
            </a:endParaRPr>
          </a:p>
          <a:p>
            <a:r>
              <a:rPr lang="en-US"/>
              <a:t>If you follow these steps and your landlord does not repair the problem or item timely, then there are additional steps you can take to remedy livability issues</a:t>
            </a:r>
            <a:endParaRPr lang="en-US">
              <a:cs typeface="Calibri"/>
            </a:endParaRPr>
          </a:p>
        </p:txBody>
      </p:sp>
      <p:sp>
        <p:nvSpPr>
          <p:cNvPr id="4" name="Slide Number Placeholder 3"/>
          <p:cNvSpPr>
            <a:spLocks noGrp="1"/>
          </p:cNvSpPr>
          <p:nvPr>
            <p:ph type="sldNum" sz="quarter" idx="5"/>
          </p:nvPr>
        </p:nvSpPr>
        <p:spPr/>
        <p:txBody>
          <a:bodyPr/>
          <a:lstStyle/>
          <a:p>
            <a:fld id="{795146AA-D00B-43CD-A5A3-3877D2D97C93}" type="slidenum">
              <a:rPr lang="en-US"/>
              <a:t>3</a:t>
            </a:fld>
            <a:endParaRPr lang="en-US"/>
          </a:p>
        </p:txBody>
      </p:sp>
    </p:spTree>
    <p:extLst>
      <p:ext uri="{BB962C8B-B14F-4D97-AF65-F5344CB8AC3E}">
        <p14:creationId xmlns:p14="http://schemas.microsoft.com/office/powerpoint/2010/main" val="1017807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Remedies for livability issues </a:t>
            </a:r>
          </a:p>
          <a:p>
            <a:r>
              <a:rPr lang="en-US"/>
              <a:t>All of these remedies involve legal risk so always contact a layer before you decide to use one of these remedies. </a:t>
            </a:r>
            <a:endParaRPr lang="en-US">
              <a:cs typeface="Calibri"/>
            </a:endParaRPr>
          </a:p>
          <a:p>
            <a:r>
              <a:rPr lang="en-US"/>
              <a:t>You can contact GBLA or the Landlord tenant assistance center to speak to a representative. </a:t>
            </a:r>
            <a:endParaRPr lang="en-US">
              <a:cs typeface="Calibri"/>
            </a:endParaRPr>
          </a:p>
          <a:p>
            <a:r>
              <a:rPr lang="en-US"/>
              <a:t>Withholding rental payment: withholding part or all your rent until landlord brings the unit back to livable conditions  </a:t>
            </a:r>
            <a:endParaRPr lang="en-US">
              <a:cs typeface="Calibri"/>
            </a:endParaRPr>
          </a:p>
          <a:p>
            <a:r>
              <a:rPr lang="en-US"/>
              <a:t>  </a:t>
            </a:r>
            <a:endParaRPr lang="en-US">
              <a:cs typeface="Calibri"/>
            </a:endParaRPr>
          </a:p>
          <a:p>
            <a:r>
              <a:rPr lang="en-US"/>
              <a:t>Repair and Deduct: have the issue repaired at your own expense and then deduct the cost from your next rental payment  </a:t>
            </a:r>
            <a:endParaRPr lang="en-US">
              <a:cs typeface="Calibri"/>
            </a:endParaRPr>
          </a:p>
          <a:p>
            <a:r>
              <a:rPr lang="en-US"/>
              <a:t>  </a:t>
            </a:r>
            <a:endParaRPr lang="en-US">
              <a:cs typeface="Calibri"/>
            </a:endParaRPr>
          </a:p>
          <a:p>
            <a:r>
              <a:rPr lang="en-US"/>
              <a:t>Abandonment: move out without penalty </a:t>
            </a:r>
            <a:endParaRPr lang="en-US">
              <a:cs typeface="Calibri"/>
            </a:endParaRPr>
          </a:p>
          <a:p>
            <a:endParaRPr lang="en-US">
              <a:cs typeface="Calibri"/>
            </a:endParaRPr>
          </a:p>
          <a:p>
            <a:r>
              <a:rPr lang="en-US">
                <a:cs typeface="Calibri"/>
              </a:rPr>
              <a:t>Again, all these remedies have specific procedures that must be followed in order to avoid an eviction.  Always speak to a lawyer before you decide to use one of these remedies. </a:t>
            </a:r>
          </a:p>
          <a:p>
            <a:r>
              <a:rPr lang="en-US">
                <a:cs typeface="Calibri"/>
              </a:rPr>
              <a:t>You can also file a report with the Kern County Code Compliance and the Bakersfield City Code Enforcement</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95146AA-D00B-43CD-A5A3-3877D2D97C93}" type="slidenum">
              <a:rPr lang="en-US"/>
              <a:t>4</a:t>
            </a:fld>
            <a:endParaRPr lang="en-US"/>
          </a:p>
        </p:txBody>
      </p:sp>
    </p:spTree>
    <p:extLst>
      <p:ext uri="{BB962C8B-B14F-4D97-AF65-F5344CB8AC3E}">
        <p14:creationId xmlns:p14="http://schemas.microsoft.com/office/powerpoint/2010/main" val="2758443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review:</a:t>
            </a:r>
          </a:p>
          <a:p>
            <a:r>
              <a:rPr lang="en-US" dirty="0">
                <a:cs typeface="Calibri"/>
              </a:rPr>
              <a:t>We discussed information you should know Once you have moved in. </a:t>
            </a:r>
          </a:p>
          <a:p>
            <a:endParaRPr lang="en-US" dirty="0">
              <a:cs typeface="Calibri"/>
            </a:endParaRPr>
          </a:p>
          <a:p>
            <a:r>
              <a:rPr lang="en-US" dirty="0">
                <a:cs typeface="Calibri"/>
              </a:rPr>
              <a:t>We discussed What are livable living condition</a:t>
            </a:r>
          </a:p>
          <a:p>
            <a:r>
              <a:rPr lang="en-US" dirty="0">
                <a:cs typeface="Calibri"/>
              </a:rPr>
              <a:t>Notifying landlord of repairs</a:t>
            </a:r>
          </a:p>
          <a:p>
            <a:r>
              <a:rPr lang="en-US" dirty="0">
                <a:cs typeface="Calibri"/>
              </a:rPr>
              <a:t>Remedies for liability issues</a:t>
            </a:r>
          </a:p>
          <a:p>
            <a:endParaRPr lang="en-US" dirty="0">
              <a:cs typeface="Calibri"/>
            </a:endParaRPr>
          </a:p>
          <a:p>
            <a:r>
              <a:rPr lang="en-US" dirty="0">
                <a:cs typeface="Calibri"/>
              </a:rPr>
              <a:t>The content given is for informational purposes and is not legal advice. You should always contact a lawyer for legal questions. Greater Bakersfield Legal Assistance can be reached at 661.325.5973</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95146AA-D00B-43CD-A5A3-3877D2D97C93}" type="slidenum">
              <a:rPr lang="en-US"/>
              <a:t>5</a:t>
            </a:fld>
            <a:endParaRPr lang="en-US"/>
          </a:p>
        </p:txBody>
      </p:sp>
    </p:spTree>
    <p:extLst>
      <p:ext uri="{BB962C8B-B14F-4D97-AF65-F5344CB8AC3E}">
        <p14:creationId xmlns:p14="http://schemas.microsoft.com/office/powerpoint/2010/main" val="1178365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notesSlide" Target="../notesSlides/notesSlide4.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hyperlink" Target="https://www.kern.courts.ca.gov/self_help/evictions_landlords_tenants" TargetMode="External"/><Relationship Id="rId3" Type="http://schemas.openxmlformats.org/officeDocument/2006/relationships/slideLayout" Target="../slideLayouts/slideLayout2.xml"/><Relationship Id="rId7" Type="http://schemas.openxmlformats.org/officeDocument/2006/relationships/hyperlink" Target="http://www.gbla.org"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png"/><Relationship Id="rId4" Type="http://schemas.openxmlformats.org/officeDocument/2006/relationships/notesSlide" Target="../notesSlides/notesSlide5.xml"/><Relationship Id="rId9" Type="http://schemas.openxmlformats.org/officeDocument/2006/relationships/hyperlink" Target="https://kclawlib.org/unlawful-detain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3AFE8227-C443-417B-BA91-520EB1EF45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Free Images : home, move, house, mover, help, heavy ...">
            <a:extLst>
              <a:ext uri="{FF2B5EF4-FFF2-40B4-BE49-F238E27FC236}">
                <a16:creationId xmlns:a16="http://schemas.microsoft.com/office/drawing/2014/main" id="{72F7FB66-7CDA-4E00-8160-D26558635411}"/>
              </a:ext>
            </a:extLst>
          </p:cNvPr>
          <p:cNvPicPr>
            <a:picLocks noGrp="1" noChangeAspect="1"/>
          </p:cNvPicPr>
          <p:nvPr>
            <p:ph idx="1"/>
          </p:nvPr>
        </p:nvPicPr>
        <p:blipFill rotWithShape="1">
          <a:blip r:embed="rId5"/>
          <a:srcRect r="18318" b="-2"/>
          <a:stretch/>
        </p:blipFill>
        <p:spPr>
          <a:xfrm>
            <a:off x="-7" y="429"/>
            <a:ext cx="8115280" cy="6408311"/>
          </a:xfrm>
          <a:prstGeom prst="rect">
            <a:avLst/>
          </a:prstGeom>
        </p:spPr>
      </p:pic>
      <p:sp>
        <p:nvSpPr>
          <p:cNvPr id="11" name="TextBox 10">
            <a:extLst>
              <a:ext uri="{FF2B5EF4-FFF2-40B4-BE49-F238E27FC236}">
                <a16:creationId xmlns:a16="http://schemas.microsoft.com/office/drawing/2014/main" id="{5B103354-20BE-4329-B9D0-E34D27BFEB71}"/>
              </a:ext>
            </a:extLst>
          </p:cNvPr>
          <p:cNvSpPr txBox="1"/>
          <p:nvPr/>
        </p:nvSpPr>
        <p:spPr>
          <a:xfrm>
            <a:off x="7529500" y="58603"/>
            <a:ext cx="5170195" cy="635013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10000"/>
          </a:bodyPr>
          <a:lstStyle/>
          <a:p>
            <a:pPr algn="ctr">
              <a:lnSpc>
                <a:spcPct val="90000"/>
              </a:lnSpc>
              <a:spcAft>
                <a:spcPts val="600"/>
              </a:spcAft>
            </a:pPr>
            <a:endParaRPr lang="en-US" sz="5000" b="1" dirty="0">
              <a:solidFill>
                <a:schemeClr val="accent1"/>
              </a:solidFill>
            </a:endParaRPr>
          </a:p>
          <a:p>
            <a:pPr algn="ctr">
              <a:lnSpc>
                <a:spcPct val="90000"/>
              </a:lnSpc>
              <a:spcAft>
                <a:spcPts val="600"/>
              </a:spcAft>
            </a:pPr>
            <a:r>
              <a:rPr lang="en-US" sz="5000" b="1" dirty="0">
                <a:solidFill>
                  <a:schemeClr val="accent1"/>
                </a:solidFill>
              </a:rPr>
              <a:t>Once you are </a:t>
            </a:r>
            <a:endParaRPr lang="en-US" sz="5000" b="1" dirty="0">
              <a:solidFill>
                <a:schemeClr val="accent1"/>
              </a:solidFill>
              <a:cs typeface="Calibri"/>
            </a:endParaRPr>
          </a:p>
          <a:p>
            <a:pPr algn="ctr">
              <a:lnSpc>
                <a:spcPct val="90000"/>
              </a:lnSpc>
              <a:spcAft>
                <a:spcPts val="600"/>
              </a:spcAft>
            </a:pPr>
            <a:r>
              <a:rPr lang="en-US" sz="5000" b="1" dirty="0">
                <a:solidFill>
                  <a:schemeClr val="accent1"/>
                </a:solidFill>
              </a:rPr>
              <a:t>moved in.... </a:t>
            </a:r>
            <a:r>
              <a:rPr lang="en-US" sz="2000" b="1" dirty="0"/>
              <a:t/>
            </a:r>
            <a:br>
              <a:rPr lang="en-US" sz="2000" b="1" dirty="0"/>
            </a:br>
            <a:r>
              <a:rPr lang="en-US" sz="2000" b="1" dirty="0"/>
              <a:t/>
            </a:r>
            <a:br>
              <a:rPr lang="en-US" sz="2000" b="1" dirty="0"/>
            </a:br>
            <a:r>
              <a:rPr lang="en-US" sz="2000" b="1" dirty="0">
                <a:latin typeface="Calibri Light"/>
                <a:cs typeface="Calibri Light"/>
              </a:rPr>
              <a:t>*What are livable housing conditions?</a:t>
            </a:r>
            <a:r>
              <a:rPr lang="en-US" sz="2000" b="1" dirty="0">
                <a:latin typeface="Calibri Light"/>
              </a:rPr>
              <a:t/>
            </a:r>
            <a:br>
              <a:rPr lang="en-US" sz="2000" b="1" dirty="0">
                <a:latin typeface="Calibri Light"/>
              </a:rPr>
            </a:br>
            <a:endParaRPr lang="en-US" sz="2000" b="1" dirty="0">
              <a:latin typeface="Calibri Light"/>
              <a:cs typeface="Calibri Light"/>
            </a:endParaRPr>
          </a:p>
          <a:p>
            <a:pPr algn="ctr">
              <a:lnSpc>
                <a:spcPct val="90000"/>
              </a:lnSpc>
              <a:spcAft>
                <a:spcPts val="600"/>
              </a:spcAft>
            </a:pPr>
            <a:r>
              <a:rPr lang="en-US" sz="2000" b="1" dirty="0">
                <a:latin typeface="Calibri Light"/>
                <a:cs typeface="Calibri Light"/>
              </a:rPr>
              <a:t>*Notifying landlords of repairs</a:t>
            </a:r>
            <a:r>
              <a:rPr lang="en-US" sz="2000" b="1" dirty="0">
                <a:latin typeface="Calibri Light"/>
              </a:rPr>
              <a:t/>
            </a:r>
            <a:br>
              <a:rPr lang="en-US" sz="2000" b="1" dirty="0">
                <a:latin typeface="Calibri Light"/>
              </a:rPr>
            </a:br>
            <a:r>
              <a:rPr lang="en-US" sz="2000" b="1" dirty="0">
                <a:latin typeface="Calibri Light"/>
                <a:cs typeface="Calibri Light"/>
              </a:rPr>
              <a:t> </a:t>
            </a:r>
          </a:p>
          <a:p>
            <a:pPr algn="ctr">
              <a:lnSpc>
                <a:spcPct val="90000"/>
              </a:lnSpc>
              <a:spcAft>
                <a:spcPts val="600"/>
              </a:spcAft>
            </a:pPr>
            <a:r>
              <a:rPr lang="en-US" sz="2000" b="1" dirty="0">
                <a:latin typeface="Calibri Light"/>
                <a:cs typeface="Calibri Light"/>
              </a:rPr>
              <a:t>*Remedies for livability issues</a:t>
            </a:r>
          </a:p>
          <a:p>
            <a:pPr algn="ctr">
              <a:lnSpc>
                <a:spcPct val="90000"/>
              </a:lnSpc>
              <a:spcAft>
                <a:spcPts val="600"/>
              </a:spcAft>
            </a:pPr>
            <a:endParaRPr lang="en-US" sz="2500" b="1" dirty="0"/>
          </a:p>
          <a:p>
            <a:pPr algn="ctr">
              <a:lnSpc>
                <a:spcPct val="90000"/>
              </a:lnSpc>
              <a:spcAft>
                <a:spcPts val="600"/>
              </a:spcAft>
            </a:pPr>
            <a:endParaRPr lang="en-US" sz="2500" b="1" dirty="0"/>
          </a:p>
          <a:p>
            <a:pPr algn="ctr"/>
            <a:endParaRPr lang="en-US" sz="1400" b="1" dirty="0">
              <a:solidFill>
                <a:srgbClr val="FF0000"/>
              </a:solidFill>
              <a:ea typeface="+mn-lt"/>
              <a:cs typeface="+mn-lt"/>
            </a:endParaRPr>
          </a:p>
          <a:p>
            <a:pPr algn="ctr"/>
            <a:endParaRPr lang="en-US" sz="1400" b="1" dirty="0">
              <a:solidFill>
                <a:srgbClr val="FF0000"/>
              </a:solidFill>
              <a:ea typeface="+mn-lt"/>
              <a:cs typeface="+mn-lt"/>
            </a:endParaRPr>
          </a:p>
          <a:p>
            <a:pPr algn="ctr"/>
            <a:endParaRPr lang="en-US" sz="1400" b="1" dirty="0">
              <a:solidFill>
                <a:srgbClr val="FF0000"/>
              </a:solidFill>
              <a:ea typeface="+mn-lt"/>
              <a:cs typeface="+mn-lt"/>
            </a:endParaRPr>
          </a:p>
          <a:p>
            <a:pPr algn="ctr"/>
            <a:endParaRPr lang="en-US" sz="1400" b="1" dirty="0">
              <a:solidFill>
                <a:srgbClr val="FF0000"/>
              </a:solidFill>
              <a:ea typeface="+mn-lt"/>
              <a:cs typeface="+mn-lt"/>
            </a:endParaRPr>
          </a:p>
          <a:p>
            <a:pPr algn="ctr"/>
            <a:endParaRPr lang="en-US" sz="1400" b="1" dirty="0">
              <a:solidFill>
                <a:srgbClr val="FF0000"/>
              </a:solidFill>
              <a:ea typeface="+mn-lt"/>
              <a:cs typeface="+mn-lt"/>
            </a:endParaRPr>
          </a:p>
          <a:p>
            <a:pPr algn="ctr"/>
            <a:r>
              <a:rPr lang="en-US" sz="1400" b="1" dirty="0">
                <a:solidFill>
                  <a:srgbClr val="FF0000"/>
                </a:solidFill>
                <a:ea typeface="+mn-lt"/>
                <a:cs typeface="+mn-lt"/>
              </a:rPr>
              <a:t>The content given is for informational </a:t>
            </a:r>
            <a:endParaRPr lang="en-US" sz="1400" dirty="0">
              <a:solidFill>
                <a:srgbClr val="000000"/>
              </a:solidFill>
              <a:ea typeface="+mn-lt"/>
              <a:cs typeface="+mn-lt"/>
            </a:endParaRPr>
          </a:p>
          <a:p>
            <a:pPr algn="ctr"/>
            <a:r>
              <a:rPr lang="en-US" sz="1400" b="1" dirty="0">
                <a:solidFill>
                  <a:srgbClr val="FF0000"/>
                </a:solidFill>
                <a:ea typeface="+mn-lt"/>
                <a:cs typeface="+mn-lt"/>
              </a:rPr>
              <a:t>purposes and is not legal advice. </a:t>
            </a:r>
            <a:endParaRPr lang="en-US" sz="1400" dirty="0">
              <a:solidFill>
                <a:srgbClr val="000000"/>
              </a:solidFill>
              <a:ea typeface="+mn-lt"/>
              <a:cs typeface="+mn-lt"/>
            </a:endParaRPr>
          </a:p>
          <a:p>
            <a:pPr algn="ctr"/>
            <a:r>
              <a:rPr lang="en-US" sz="1400" b="1" dirty="0">
                <a:solidFill>
                  <a:srgbClr val="FF0000"/>
                </a:solidFill>
                <a:ea typeface="+mn-lt"/>
                <a:cs typeface="+mn-lt"/>
              </a:rPr>
              <a:t>You should always contact a lawyer for legal questions. </a:t>
            </a:r>
            <a:endParaRPr lang="en-US" sz="1400" dirty="0">
              <a:ea typeface="+mn-lt"/>
              <a:cs typeface="+mn-lt"/>
            </a:endParaRPr>
          </a:p>
          <a:p>
            <a:pPr algn="ctr"/>
            <a:r>
              <a:rPr lang="en-US" sz="1400" b="1" dirty="0">
                <a:solidFill>
                  <a:srgbClr val="FF0000"/>
                </a:solidFill>
                <a:ea typeface="+mn-lt"/>
                <a:cs typeface="+mn-lt"/>
              </a:rPr>
              <a:t>Greater Bakersfield Legal Assistance can be reached </a:t>
            </a:r>
            <a:endParaRPr lang="en-US" sz="2000" b="1" dirty="0">
              <a:solidFill>
                <a:srgbClr val="000000"/>
              </a:solidFill>
              <a:ea typeface="+mn-lt"/>
              <a:cs typeface="+mn-lt"/>
            </a:endParaRPr>
          </a:p>
          <a:p>
            <a:pPr algn="ctr"/>
            <a:r>
              <a:rPr lang="en-US" sz="1400" b="1" dirty="0">
                <a:solidFill>
                  <a:srgbClr val="FF0000"/>
                </a:solidFill>
                <a:ea typeface="+mn-lt"/>
                <a:cs typeface="+mn-lt"/>
              </a:rPr>
              <a:t>at 661.325.5943</a:t>
            </a:r>
            <a:r>
              <a:rPr lang="en-US" sz="2500" b="1" dirty="0"/>
              <a:t/>
            </a:r>
            <a:br>
              <a:rPr lang="en-US" sz="2500" b="1" dirty="0"/>
            </a:br>
            <a:endParaRPr lang="en-US" sz="2000" b="1" dirty="0">
              <a:cs typeface="Calibri" panose="020F0502020204030204"/>
            </a:endParaRPr>
          </a:p>
        </p:txBody>
      </p:sp>
      <p:sp>
        <p:nvSpPr>
          <p:cNvPr id="48" name="Rectangle 47">
            <a:extLst>
              <a:ext uri="{FF2B5EF4-FFF2-40B4-BE49-F238E27FC236}">
                <a16:creationId xmlns:a16="http://schemas.microsoft.com/office/drawing/2014/main" id="{907741FC-B544-4A6E-B831-6789D0423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F0BE7ED-7814-4273-B18A-F26CC038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lide 1 onc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14792" y="3915508"/>
            <a:ext cx="609600" cy="609600"/>
          </a:xfrm>
          <a:prstGeom prst="rect">
            <a:avLst/>
          </a:prstGeom>
        </p:spPr>
      </p:pic>
    </p:spTree>
    <p:extLst>
      <p:ext uri="{BB962C8B-B14F-4D97-AF65-F5344CB8AC3E}">
        <p14:creationId xmlns:p14="http://schemas.microsoft.com/office/powerpoint/2010/main" val="301252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0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9D32F93-50AC-4C46-A5DB-291C60DDB7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E04B5EB-F158-4507-90DD-BD23620C7C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48A61C-E0EF-4E8E-85FA-F153493918F5}"/>
              </a:ext>
            </a:extLst>
          </p:cNvPr>
          <p:cNvSpPr>
            <a:spLocks noGrp="1"/>
          </p:cNvSpPr>
          <p:nvPr>
            <p:ph type="title"/>
          </p:nvPr>
        </p:nvSpPr>
        <p:spPr>
          <a:xfrm>
            <a:off x="-298757" y="108896"/>
            <a:ext cx="10276274" cy="598126"/>
          </a:xfrm>
        </p:spPr>
        <p:txBody>
          <a:bodyPr vert="horz" lIns="91440" tIns="45720" rIns="91440" bIns="45720" rtlCol="0" anchor="b">
            <a:noAutofit/>
          </a:bodyPr>
          <a:lstStyle/>
          <a:p>
            <a:pPr algn="r"/>
            <a:r>
              <a:rPr lang="en-US" sz="3800" b="1" kern="1200" dirty="0">
                <a:latin typeface="+mj-lt"/>
                <a:ea typeface="+mj-ea"/>
                <a:cs typeface="+mj-cs"/>
              </a:rPr>
              <a:t>What are livable housing conditions?</a:t>
            </a:r>
            <a:endParaRPr lang="en-US" sz="3800" b="1" kern="1200" dirty="0">
              <a:latin typeface="+mj-lt"/>
              <a:cs typeface="Calibri Light"/>
            </a:endParaRPr>
          </a:p>
        </p:txBody>
      </p:sp>
      <p:pic>
        <p:nvPicPr>
          <p:cNvPr id="7" name="Graphic 6" descr="House">
            <a:extLst>
              <a:ext uri="{FF2B5EF4-FFF2-40B4-BE49-F238E27FC236}">
                <a16:creationId xmlns:a16="http://schemas.microsoft.com/office/drawing/2014/main" id="{B36509B4-BE22-43BB-AF6E-F39E5B8F48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80687" y="2362381"/>
            <a:ext cx="2489416" cy="2489416"/>
          </a:xfrm>
          <a:prstGeom prst="rect">
            <a:avLst/>
          </a:prstGeom>
        </p:spPr>
      </p:pic>
      <p:sp>
        <p:nvSpPr>
          <p:cNvPr id="4" name="TextBox 3">
            <a:extLst>
              <a:ext uri="{FF2B5EF4-FFF2-40B4-BE49-F238E27FC236}">
                <a16:creationId xmlns:a16="http://schemas.microsoft.com/office/drawing/2014/main" id="{B192729B-82DB-4D9A-B5D8-56409E004508}"/>
              </a:ext>
            </a:extLst>
          </p:cNvPr>
          <p:cNvSpPr txBox="1"/>
          <p:nvPr/>
        </p:nvSpPr>
        <p:spPr>
          <a:xfrm>
            <a:off x="704105" y="924427"/>
            <a:ext cx="1077427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mn-lt"/>
                <a:cs typeface="+mn-lt"/>
              </a:rPr>
              <a:t>In the state of California it is mandatory that landlords keep rental properties habitable. Landlords are required to maintain rental properties by taking care of all repairs. Landlords cannot bill tenants for any repairs to keep the property habitable, unless the tenant is responsible for damages.</a:t>
            </a:r>
            <a:endParaRPr lang="en-US" dirty="0"/>
          </a:p>
          <a:p>
            <a:pPr algn="ctr"/>
            <a:endParaRPr lang="en-US" dirty="0">
              <a:cs typeface="Calibri"/>
            </a:endParaRPr>
          </a:p>
          <a:p>
            <a:endParaRPr lang="en-US" dirty="0">
              <a:cs typeface="Calibri"/>
            </a:endParaRPr>
          </a:p>
        </p:txBody>
      </p:sp>
      <p:sp>
        <p:nvSpPr>
          <p:cNvPr id="5" name="TextBox 4">
            <a:extLst>
              <a:ext uri="{FF2B5EF4-FFF2-40B4-BE49-F238E27FC236}">
                <a16:creationId xmlns:a16="http://schemas.microsoft.com/office/drawing/2014/main" id="{08211714-6F0F-4F30-BE81-D3529106FF0B}"/>
              </a:ext>
            </a:extLst>
          </p:cNvPr>
          <p:cNvSpPr txBox="1"/>
          <p:nvPr/>
        </p:nvSpPr>
        <p:spPr>
          <a:xfrm>
            <a:off x="2794913" y="1710785"/>
            <a:ext cx="691013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                          Examples of habitable/ livable properties: </a:t>
            </a:r>
            <a:endParaRPr lang="en-US" dirty="0">
              <a:ea typeface="+mn-lt"/>
              <a:cs typeface="+mn-lt"/>
            </a:endParaRPr>
          </a:p>
          <a:p>
            <a:r>
              <a:rPr lang="en-US" b="1" dirty="0">
                <a:ea typeface="+mn-lt"/>
                <a:cs typeface="+mn-lt"/>
              </a:rPr>
              <a:t>Weather Protection</a:t>
            </a:r>
            <a:r>
              <a:rPr lang="en-US" dirty="0">
                <a:ea typeface="+mn-lt"/>
                <a:cs typeface="+mn-lt"/>
              </a:rPr>
              <a:t> - Housing must have sealed roof, walls, and unbroken windows and doors.</a:t>
            </a:r>
            <a:endParaRPr lang="en-US" dirty="0"/>
          </a:p>
          <a:p>
            <a:r>
              <a:rPr lang="en-US" b="1" dirty="0">
                <a:ea typeface="+mn-lt"/>
                <a:cs typeface="+mn-lt"/>
              </a:rPr>
              <a:t>Plumbing and Gas</a:t>
            </a:r>
            <a:r>
              <a:rPr lang="en-US" dirty="0">
                <a:ea typeface="+mn-lt"/>
                <a:cs typeface="+mn-lt"/>
              </a:rPr>
              <a:t> – Housing must have hot/cold running water through pipes and sewage disposal system. Must have working toilets, bathtubs and shower. </a:t>
            </a:r>
            <a:endParaRPr lang="en-US" dirty="0"/>
          </a:p>
          <a:p>
            <a:r>
              <a:rPr lang="en-US" b="1" dirty="0">
                <a:ea typeface="+mn-lt"/>
                <a:cs typeface="+mn-lt"/>
              </a:rPr>
              <a:t>Heating</a:t>
            </a:r>
            <a:r>
              <a:rPr lang="en-US" dirty="0">
                <a:ea typeface="+mn-lt"/>
                <a:cs typeface="+mn-lt"/>
              </a:rPr>
              <a:t> – Housing must have heating facilities in working conditions</a:t>
            </a:r>
            <a:endParaRPr lang="en-US" dirty="0"/>
          </a:p>
          <a:p>
            <a:r>
              <a:rPr lang="en-US" b="1" dirty="0">
                <a:ea typeface="+mn-lt"/>
                <a:cs typeface="+mn-lt"/>
              </a:rPr>
              <a:t>Electricity</a:t>
            </a:r>
            <a:r>
              <a:rPr lang="en-US" dirty="0">
                <a:ea typeface="+mn-lt"/>
                <a:cs typeface="+mn-lt"/>
              </a:rPr>
              <a:t> – Housing must have wiring and equipment in good working condition and no live wires.</a:t>
            </a:r>
            <a:endParaRPr lang="en-US" dirty="0"/>
          </a:p>
          <a:p>
            <a:r>
              <a:rPr lang="en-US" b="1" dirty="0">
                <a:ea typeface="+mn-lt"/>
                <a:cs typeface="+mn-lt"/>
              </a:rPr>
              <a:t>Fire Exits</a:t>
            </a:r>
            <a:r>
              <a:rPr lang="en-US" dirty="0">
                <a:ea typeface="+mn-lt"/>
                <a:cs typeface="+mn-lt"/>
              </a:rPr>
              <a:t> – Housing must have working smoke and carbon monoxide  detectors, clean stairs, hallways and exits. Must have operable locks on doorways leading outside and on all windows.</a:t>
            </a:r>
            <a:endParaRPr lang="en-US" dirty="0">
              <a:cs typeface="Calibri"/>
            </a:endParaRPr>
          </a:p>
          <a:p>
            <a:r>
              <a:rPr lang="en-US" b="1" dirty="0">
                <a:cs typeface="Calibri"/>
              </a:rPr>
              <a:t>Clean and Sanitary Premises</a:t>
            </a:r>
            <a:r>
              <a:rPr lang="en-US" dirty="0">
                <a:cs typeface="Calibri"/>
              </a:rPr>
              <a:t> – Housing must have no infestations of rats, mice, cockroaches, and or any other insects. </a:t>
            </a:r>
            <a:endParaRPr lang="en-US" dirty="0"/>
          </a:p>
          <a:p>
            <a:endParaRPr lang="en-US" b="1" dirty="0">
              <a:cs typeface="Calibri"/>
            </a:endParaRPr>
          </a:p>
          <a:p>
            <a:endParaRPr lang="en-US" dirty="0">
              <a:cs typeface="Calibri"/>
            </a:endParaRPr>
          </a:p>
        </p:txBody>
      </p:sp>
      <p:sp>
        <p:nvSpPr>
          <p:cNvPr id="3" name="TextBox 2">
            <a:extLst>
              <a:ext uri="{FF2B5EF4-FFF2-40B4-BE49-F238E27FC236}">
                <a16:creationId xmlns:a16="http://schemas.microsoft.com/office/drawing/2014/main" id="{27834B82-41B6-45C2-979C-B1511D96D84A}"/>
              </a:ext>
            </a:extLst>
          </p:cNvPr>
          <p:cNvSpPr txBox="1"/>
          <p:nvPr/>
        </p:nvSpPr>
        <p:spPr>
          <a:xfrm>
            <a:off x="425938" y="5593862"/>
            <a:ext cx="1134989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FF0000"/>
                </a:solidFill>
              </a:rPr>
              <a:t>The content given is for informational purposes and is not legal advice. You should always contact a lawyer for legal questions. </a:t>
            </a:r>
            <a:endParaRPr lang="en-US" sz="1600" dirty="0">
              <a:ea typeface="+mn-lt"/>
              <a:cs typeface="+mn-lt"/>
            </a:endParaRPr>
          </a:p>
          <a:p>
            <a:pPr algn="ctr"/>
            <a:r>
              <a:rPr lang="en-US" sz="1600" b="1" dirty="0">
                <a:solidFill>
                  <a:srgbClr val="FF0000"/>
                </a:solidFill>
              </a:rPr>
              <a:t>Greater Bakersfield Legal Assistance can be reached at 661.325.5943</a:t>
            </a:r>
            <a:endParaRPr lang="en-US" sz="1600" dirty="0"/>
          </a:p>
        </p:txBody>
      </p:sp>
      <p:pic>
        <p:nvPicPr>
          <p:cNvPr id="6" name="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40380" y="6178637"/>
            <a:ext cx="609600" cy="609600"/>
          </a:xfrm>
          <a:prstGeom prst="rect">
            <a:avLst/>
          </a:prstGeom>
        </p:spPr>
      </p:pic>
    </p:spTree>
    <p:extLst>
      <p:ext uri="{BB962C8B-B14F-4D97-AF65-F5344CB8AC3E}">
        <p14:creationId xmlns:p14="http://schemas.microsoft.com/office/powerpoint/2010/main" val="349768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3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D81A2A-6ED4-4EF4-A14C-912D31E148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89420FF-E86F-425B-AD4A-0EEC52DF1453}"/>
              </a:ext>
            </a:extLst>
          </p:cNvPr>
          <p:cNvSpPr>
            <a:spLocks noGrp="1"/>
          </p:cNvSpPr>
          <p:nvPr>
            <p:ph type="title"/>
          </p:nvPr>
        </p:nvSpPr>
        <p:spPr>
          <a:xfrm>
            <a:off x="138870" y="-287386"/>
            <a:ext cx="7276794" cy="1325563"/>
          </a:xfrm>
        </p:spPr>
        <p:txBody>
          <a:bodyPr vert="horz" lIns="91440" tIns="45720" rIns="91440" bIns="45720" rtlCol="0" anchor="ctr">
            <a:normAutofit/>
          </a:bodyPr>
          <a:lstStyle/>
          <a:p>
            <a:r>
              <a:rPr lang="en-US" sz="4200" b="1" kern="1200">
                <a:latin typeface="+mj-lt"/>
                <a:ea typeface="+mj-ea"/>
                <a:cs typeface="+mj-cs"/>
              </a:rPr>
              <a:t>If housing becomes unlivable... </a:t>
            </a:r>
            <a:endParaRPr lang="en-US" sz="4200" b="1" kern="1200">
              <a:latin typeface="+mj-lt"/>
              <a:cs typeface="Calibri Light"/>
            </a:endParaRPr>
          </a:p>
        </p:txBody>
      </p:sp>
      <p:sp>
        <p:nvSpPr>
          <p:cNvPr id="19" name="Freeform: Shape 18">
            <a:extLst>
              <a:ext uri="{FF2B5EF4-FFF2-40B4-BE49-F238E27FC236}">
                <a16:creationId xmlns:a16="http://schemas.microsoft.com/office/drawing/2014/main" id="{1661932C-CA15-4E17-B115-FAE7CBEE47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30C7CC5C-2C2F-4AA5-850A-3F09D9DA59CC}"/>
              </a:ext>
            </a:extLst>
          </p:cNvPr>
          <p:cNvSpPr txBox="1"/>
          <p:nvPr/>
        </p:nvSpPr>
        <p:spPr>
          <a:xfrm>
            <a:off x="139116" y="312505"/>
            <a:ext cx="6701699" cy="495518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endParaRPr lang="en-US" sz="2400" b="1"/>
          </a:p>
          <a:p>
            <a:pPr algn="ctr">
              <a:lnSpc>
                <a:spcPct val="90000"/>
              </a:lnSpc>
              <a:spcAft>
                <a:spcPts val="600"/>
              </a:spcAft>
            </a:pPr>
            <a:r>
              <a:rPr lang="en-US" sz="2400" b="1"/>
              <a:t>  Notifying Landlord of Repairs</a:t>
            </a:r>
            <a:endParaRPr lang="en-US" sz="2400">
              <a:cs typeface="Calibri"/>
            </a:endParaRPr>
          </a:p>
          <a:p>
            <a:pPr marL="457200" indent="-228600">
              <a:lnSpc>
                <a:spcPct val="90000"/>
              </a:lnSpc>
              <a:spcAft>
                <a:spcPts val="600"/>
              </a:spcAft>
              <a:buFont typeface="Arial" panose="020B0604020202020204" pitchFamily="34" charset="0"/>
              <a:buChar char="•"/>
            </a:pPr>
            <a:r>
              <a:rPr lang="en-US" sz="2400"/>
              <a:t>Write a letter to the landlord describing what needs to be fixed. Be detailed in describing the problem or item that needs to be fixed. Keep a copy of this letter for your records. </a:t>
            </a:r>
            <a:endParaRPr lang="en-US" sz="2400">
              <a:cs typeface="Calibri"/>
            </a:endParaRPr>
          </a:p>
          <a:p>
            <a:pPr marL="457200" indent="-228600">
              <a:lnSpc>
                <a:spcPct val="90000"/>
              </a:lnSpc>
              <a:spcAft>
                <a:spcPts val="600"/>
              </a:spcAft>
              <a:buFont typeface="Arial" panose="020B0604020202020204" pitchFamily="34" charset="0"/>
              <a:buChar char="•"/>
            </a:pPr>
            <a:r>
              <a:rPr lang="en-US" sz="2400"/>
              <a:t>Take pictures or video for verification. Make sure the picture or video is dated.</a:t>
            </a:r>
            <a:endParaRPr lang="en-US" sz="2400">
              <a:cs typeface="Calibri"/>
            </a:endParaRPr>
          </a:p>
          <a:p>
            <a:pPr marL="457200" indent="-228600">
              <a:lnSpc>
                <a:spcPct val="90000"/>
              </a:lnSpc>
              <a:spcAft>
                <a:spcPts val="600"/>
              </a:spcAft>
              <a:buFont typeface="Arial" panose="020B0604020202020204" pitchFamily="34" charset="0"/>
              <a:buChar char="•"/>
            </a:pPr>
            <a:r>
              <a:rPr lang="en-US" sz="2400"/>
              <a:t>Find a credible witness that can verify the problem and can write a letter describing the problem or video tape the problem on their behalf.</a:t>
            </a:r>
            <a:endParaRPr lang="en-US" sz="2400">
              <a:cs typeface="Calibri"/>
            </a:endParaRPr>
          </a:p>
          <a:p>
            <a:pPr algn="ctr">
              <a:lnSpc>
                <a:spcPct val="90000"/>
              </a:lnSpc>
              <a:spcAft>
                <a:spcPts val="600"/>
              </a:spcAft>
            </a:pPr>
            <a:r>
              <a:rPr lang="en-US" sz="2400"/>
              <a:t>YOU MUST GIVE THE LANDLORD </a:t>
            </a:r>
            <a:r>
              <a:rPr lang="en-US" sz="2400" b="1" u="sng"/>
              <a:t>30 DAYS</a:t>
            </a:r>
            <a:r>
              <a:rPr lang="en-US" sz="2400"/>
              <a:t> TO MAKE THE PROPER REPAIRS </a:t>
            </a:r>
            <a:r>
              <a:rPr lang="en-US" sz="2400" b="1" u="sng"/>
              <a:t>UNLESS</a:t>
            </a:r>
            <a:r>
              <a:rPr lang="en-US" sz="2400"/>
              <a:t> THE ISSUE IS A SERIOUS  THREAT TO YOUR HEALTH AND SAFETY</a:t>
            </a:r>
            <a:endParaRPr lang="en-US" sz="2400">
              <a:cs typeface="Calibri"/>
            </a:endParaRPr>
          </a:p>
        </p:txBody>
      </p:sp>
      <p:sp>
        <p:nvSpPr>
          <p:cNvPr id="21" name="Oval 20">
            <a:extLst>
              <a:ext uri="{FF2B5EF4-FFF2-40B4-BE49-F238E27FC236}">
                <a16:creationId xmlns:a16="http://schemas.microsoft.com/office/drawing/2014/main" id="{8590ADD5-9383-4D3D-9047-3DA2593CCB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House">
            <a:extLst>
              <a:ext uri="{FF2B5EF4-FFF2-40B4-BE49-F238E27FC236}">
                <a16:creationId xmlns:a16="http://schemas.microsoft.com/office/drawing/2014/main" id="{36AEFECB-49A4-4912-9E90-8B501A0001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3" name="Freeform: Shape 22">
            <a:extLst>
              <a:ext uri="{FF2B5EF4-FFF2-40B4-BE49-F238E27FC236}">
                <a16:creationId xmlns:a16="http://schemas.microsoft.com/office/drawing/2014/main" id="{DABE3E45-88CF-45D8-8D40-C773324D9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5" name="Straight Connector 24">
            <a:extLst>
              <a:ext uri="{FF2B5EF4-FFF2-40B4-BE49-F238E27FC236}">
                <a16:creationId xmlns:a16="http://schemas.microsoft.com/office/drawing/2014/main" id="{49CD1692-827B-4C8D-B4A1-134FD04CF4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B91ECDA9-56DC-4270-8F33-01C5637B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5F47824-961D-465D-84F9-EAE11BC61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EC9DA3E-C1D7-472D-B7C0-F71AE41FB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67CB9A71-CC7E-4653-A70A-61A789712EBB}"/>
              </a:ext>
            </a:extLst>
          </p:cNvPr>
          <p:cNvSpPr txBox="1"/>
          <p:nvPr/>
        </p:nvSpPr>
        <p:spPr>
          <a:xfrm>
            <a:off x="93785" y="5799015"/>
            <a:ext cx="121021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FF0000"/>
                </a:solidFill>
              </a:rPr>
              <a:t>The content given is for informational purposes and is not legal advice. You should always contact a lawyer for legal questions. </a:t>
            </a:r>
            <a:endParaRPr lang="en-US" sz="1600" dirty="0">
              <a:ea typeface="+mn-lt"/>
              <a:cs typeface="+mn-lt"/>
            </a:endParaRPr>
          </a:p>
          <a:p>
            <a:r>
              <a:rPr lang="en-US" sz="1600" b="1" dirty="0">
                <a:solidFill>
                  <a:srgbClr val="FF0000"/>
                </a:solidFill>
              </a:rPr>
              <a:t>Greater Bakersfield Legal Assistance can be reached at 661.325.5943</a:t>
            </a:r>
            <a:endParaRPr lang="en-US" sz="1600" dirty="0">
              <a:cs typeface="Calibri" panose="020F0502020204030204"/>
            </a:endParaRPr>
          </a:p>
        </p:txBody>
      </p:sp>
      <p:pic>
        <p:nvPicPr>
          <p:cNvPr id="5" name="Slide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90338" y="4218011"/>
            <a:ext cx="609600" cy="609600"/>
          </a:xfrm>
          <a:prstGeom prst="rect">
            <a:avLst/>
          </a:prstGeom>
        </p:spPr>
      </p:pic>
    </p:spTree>
    <p:extLst>
      <p:ext uri="{BB962C8B-B14F-4D97-AF65-F5344CB8AC3E}">
        <p14:creationId xmlns:p14="http://schemas.microsoft.com/office/powerpoint/2010/main" val="17703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1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4751229-0244-4FBB-BED1-407467F4C9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n-lt"/>
                <a:cs typeface="+mn-lt"/>
              </a:rPr>
              <a:t>You must pay the landlord the reasonable value of the rental in its unfit state or deduct rent based on the value of the part of the unit affected by the defect.</a:t>
            </a:r>
          </a:p>
        </p:txBody>
      </p:sp>
      <p:sp>
        <p:nvSpPr>
          <p:cNvPr id="2" name="Title 1">
            <a:extLst>
              <a:ext uri="{FF2B5EF4-FFF2-40B4-BE49-F238E27FC236}">
                <a16:creationId xmlns:a16="http://schemas.microsoft.com/office/drawing/2014/main" id="{EDDCD426-D87D-48E0-9B59-41FEB552A175}"/>
              </a:ext>
            </a:extLst>
          </p:cNvPr>
          <p:cNvSpPr>
            <a:spLocks noGrp="1"/>
          </p:cNvSpPr>
          <p:nvPr>
            <p:ph type="title"/>
          </p:nvPr>
        </p:nvSpPr>
        <p:spPr>
          <a:xfrm>
            <a:off x="1320821" y="-190951"/>
            <a:ext cx="10874405" cy="1497272"/>
          </a:xfrm>
        </p:spPr>
        <p:txBody>
          <a:bodyPr vert="horz" lIns="91440" tIns="45720" rIns="91440" bIns="45720" rtlCol="0" anchor="b">
            <a:normAutofit fontScale="90000"/>
          </a:bodyPr>
          <a:lstStyle/>
          <a:p>
            <a:pPr algn="ctr"/>
            <a:r>
              <a:rPr lang="en-US" sz="5200" b="1">
                <a:ea typeface="+mj-lt"/>
                <a:cs typeface="+mj-lt"/>
              </a:rPr>
              <a:t>Remedies for Livability issues</a:t>
            </a:r>
            <a:br>
              <a:rPr lang="en-US" sz="5200" b="1">
                <a:ea typeface="+mj-lt"/>
                <a:cs typeface="+mj-lt"/>
              </a:rPr>
            </a:br>
            <a:r>
              <a:rPr lang="en-US" sz="5200" b="1">
                <a:ea typeface="+mj-lt"/>
                <a:cs typeface="+mj-lt"/>
              </a:rPr>
              <a:t> </a:t>
            </a:r>
            <a:r>
              <a:rPr lang="en-US" sz="2800" b="1" i="1">
                <a:solidFill>
                  <a:srgbClr val="FF0000"/>
                </a:solidFill>
                <a:ea typeface="+mj-lt"/>
                <a:cs typeface="+mj-lt"/>
              </a:rPr>
              <a:t>All of these remedies involve legal risk so </a:t>
            </a:r>
            <a:r>
              <a:rPr lang="en-US" sz="2800" b="1" i="1" u="sng">
                <a:solidFill>
                  <a:srgbClr val="FF0000"/>
                </a:solidFill>
                <a:ea typeface="+mj-lt"/>
                <a:cs typeface="+mj-lt"/>
              </a:rPr>
              <a:t>ALWAYS</a:t>
            </a:r>
            <a:r>
              <a:rPr lang="en-US" sz="2800" b="1">
                <a:solidFill>
                  <a:srgbClr val="FF0000"/>
                </a:solidFill>
                <a:ea typeface="+mj-lt"/>
                <a:cs typeface="+mj-lt"/>
              </a:rPr>
              <a:t> contact a lawyer. </a:t>
            </a:r>
            <a:endParaRPr lang="en-US" sz="2800">
              <a:solidFill>
                <a:srgbClr val="FF0000"/>
              </a:solidFill>
              <a:cs typeface="Calibri Light" panose="020F0302020204030204"/>
            </a:endParaRPr>
          </a:p>
        </p:txBody>
      </p:sp>
      <p:pic>
        <p:nvPicPr>
          <p:cNvPr id="16" name="Graphic 15" descr="Money">
            <a:extLst>
              <a:ext uri="{FF2B5EF4-FFF2-40B4-BE49-F238E27FC236}">
                <a16:creationId xmlns:a16="http://schemas.microsoft.com/office/drawing/2014/main" id="{800AE94F-FB53-44B6-8E3B-8DFFA16618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7296" y="-136824"/>
            <a:ext cx="2131785" cy="1396512"/>
          </a:xfrm>
          <a:prstGeom prst="rect">
            <a:avLst/>
          </a:prstGeom>
        </p:spPr>
      </p:pic>
      <p:pic>
        <p:nvPicPr>
          <p:cNvPr id="18" name="Graphic 17" descr="Money">
            <a:extLst>
              <a:ext uri="{FF2B5EF4-FFF2-40B4-BE49-F238E27FC236}">
                <a16:creationId xmlns:a16="http://schemas.microsoft.com/office/drawing/2014/main" id="{B3DF0E95-7DC3-4037-B5F0-A40669194FB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alphaModFix amt="15000"/>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607815" y="716407"/>
            <a:ext cx="5411343" cy="5411343"/>
          </a:xfrm>
          <a:prstGeom prst="rect">
            <a:avLst/>
          </a:prstGeom>
        </p:spPr>
      </p:pic>
      <p:sp>
        <p:nvSpPr>
          <p:cNvPr id="4" name="TextBox 3">
            <a:extLst>
              <a:ext uri="{FF2B5EF4-FFF2-40B4-BE49-F238E27FC236}">
                <a16:creationId xmlns:a16="http://schemas.microsoft.com/office/drawing/2014/main" id="{3F3013A6-08D9-41BB-95F7-CC606713D3BF}"/>
              </a:ext>
            </a:extLst>
          </p:cNvPr>
          <p:cNvSpPr txBox="1"/>
          <p:nvPr/>
        </p:nvSpPr>
        <p:spPr>
          <a:xfrm>
            <a:off x="309808" y="4862294"/>
            <a:ext cx="1149900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800" b="1">
              <a:solidFill>
                <a:schemeClr val="accent1"/>
              </a:solidFill>
              <a:cs typeface="Calibri"/>
            </a:endParaRPr>
          </a:p>
          <a:p>
            <a:pPr algn="ctr"/>
            <a:r>
              <a:rPr lang="en-US" sz="2200" b="1">
                <a:solidFill>
                  <a:schemeClr val="accent1"/>
                </a:solidFill>
                <a:cs typeface="Calibri" panose="020F0502020204030204"/>
              </a:rPr>
              <a:t>You can file a report with the Kern County Code Compliance 661-862-8603 or </a:t>
            </a:r>
          </a:p>
          <a:p>
            <a:pPr algn="ctr"/>
            <a:r>
              <a:rPr lang="en-US" sz="2200" b="1">
                <a:solidFill>
                  <a:schemeClr val="accent1"/>
                </a:solidFill>
                <a:cs typeface="Calibri" panose="020F0502020204030204"/>
              </a:rPr>
              <a:t>Bakersfield City Code Enforcement 661-363-3712</a:t>
            </a:r>
            <a:endParaRPr lang="en-US">
              <a:solidFill>
                <a:schemeClr val="accent1"/>
              </a:solidFill>
            </a:endParaRPr>
          </a:p>
        </p:txBody>
      </p:sp>
      <p:sp>
        <p:nvSpPr>
          <p:cNvPr id="5" name="TextBox 4">
            <a:extLst>
              <a:ext uri="{FF2B5EF4-FFF2-40B4-BE49-F238E27FC236}">
                <a16:creationId xmlns:a16="http://schemas.microsoft.com/office/drawing/2014/main" id="{8C81F229-7935-462F-8DAB-5D4B6DA8C5F6}"/>
              </a:ext>
            </a:extLst>
          </p:cNvPr>
          <p:cNvSpPr txBox="1"/>
          <p:nvPr/>
        </p:nvSpPr>
        <p:spPr>
          <a:xfrm>
            <a:off x="492869" y="1125773"/>
            <a:ext cx="1175337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accent1"/>
                </a:solidFill>
                <a:ea typeface="+mn-lt"/>
                <a:cs typeface="+mn-lt"/>
              </a:rPr>
              <a:t>You can contact Greater Bakersfield Legal Assistance 661-325-5943 or </a:t>
            </a:r>
            <a:endParaRPr lang="en-US" sz="2000">
              <a:solidFill>
                <a:schemeClr val="accent1"/>
              </a:solidFill>
              <a:cs typeface="Calibri"/>
            </a:endParaRPr>
          </a:p>
          <a:p>
            <a:pPr algn="ctr"/>
            <a:r>
              <a:rPr lang="en-US" sz="2000" b="1">
                <a:solidFill>
                  <a:schemeClr val="accent1"/>
                </a:solidFill>
                <a:ea typeface="+mn-lt"/>
                <a:cs typeface="+mn-lt"/>
              </a:rPr>
              <a:t>the Landlord Tenant Assistance Center 661-321-3997 to speak to a representative.</a:t>
            </a:r>
            <a:endParaRPr lang="en-US" sz="2000">
              <a:solidFill>
                <a:schemeClr val="accent1"/>
              </a:solidFill>
            </a:endParaRPr>
          </a:p>
          <a:p>
            <a:endParaRPr lang="en-US" sz="2000" b="1">
              <a:solidFill>
                <a:schemeClr val="accent1"/>
              </a:solidFill>
              <a:ea typeface="+mn-lt"/>
              <a:cs typeface="+mn-lt"/>
            </a:endParaRPr>
          </a:p>
          <a:p>
            <a:r>
              <a:rPr lang="en-US" sz="3000">
                <a:ea typeface="+mn-lt"/>
                <a:cs typeface="+mn-lt"/>
              </a:rPr>
              <a:t>•</a:t>
            </a:r>
            <a:r>
              <a:rPr lang="en-US" sz="3000" b="1">
                <a:ea typeface="+mn-lt"/>
                <a:cs typeface="+mn-lt"/>
              </a:rPr>
              <a:t>Withholding rental  payment: withholding part or all your rent until landlord brings the unit back to livable conditions</a:t>
            </a:r>
            <a:endParaRPr lang="en-US" sz="3000">
              <a:cs typeface="Calibri"/>
            </a:endParaRPr>
          </a:p>
          <a:p>
            <a:endParaRPr lang="en-US" sz="3000">
              <a:cs typeface="Calibri"/>
            </a:endParaRPr>
          </a:p>
          <a:p>
            <a:r>
              <a:rPr lang="en-US" sz="3000">
                <a:ea typeface="+mn-lt"/>
                <a:cs typeface="+mn-lt"/>
              </a:rPr>
              <a:t>•</a:t>
            </a:r>
            <a:r>
              <a:rPr lang="en-US" sz="3000" b="1">
                <a:ea typeface="+mn-lt"/>
                <a:cs typeface="+mn-lt"/>
              </a:rPr>
              <a:t>Repair and Deduct: have the issue repaired at your own expense and then deduct the cost from your next rental payment</a:t>
            </a:r>
            <a:endParaRPr lang="en-US" sz="3000">
              <a:cs typeface="Calibri"/>
            </a:endParaRPr>
          </a:p>
          <a:p>
            <a:endParaRPr lang="en-US" sz="3000">
              <a:cs typeface="Calibri"/>
            </a:endParaRPr>
          </a:p>
          <a:p>
            <a:r>
              <a:rPr lang="en-US" sz="3000">
                <a:ea typeface="+mn-lt"/>
                <a:cs typeface="+mn-lt"/>
              </a:rPr>
              <a:t>•</a:t>
            </a:r>
            <a:r>
              <a:rPr lang="en-US" sz="3000" b="1">
                <a:ea typeface="+mn-lt"/>
                <a:cs typeface="+mn-lt"/>
              </a:rPr>
              <a:t>Abandonment: move out without penalty</a:t>
            </a:r>
            <a:endParaRPr lang="en-US" sz="3000">
              <a:cs typeface="Calibri" panose="020F0502020204030204"/>
            </a:endParaRPr>
          </a:p>
          <a:p>
            <a:pPr algn="ctr"/>
            <a:endParaRPr lang="en-US" b="1">
              <a:solidFill>
                <a:srgbClr val="000000"/>
              </a:solidFill>
              <a:cs typeface="Calibri" panose="020F0502020204030204"/>
            </a:endParaRPr>
          </a:p>
        </p:txBody>
      </p:sp>
      <p:sp>
        <p:nvSpPr>
          <p:cNvPr id="3" name="TextBox 2">
            <a:extLst>
              <a:ext uri="{FF2B5EF4-FFF2-40B4-BE49-F238E27FC236}">
                <a16:creationId xmlns:a16="http://schemas.microsoft.com/office/drawing/2014/main" id="{39C7D369-79AA-4D44-B227-53E4410E9F6C}"/>
              </a:ext>
            </a:extLst>
          </p:cNvPr>
          <p:cNvSpPr txBox="1"/>
          <p:nvPr/>
        </p:nvSpPr>
        <p:spPr>
          <a:xfrm>
            <a:off x="123093" y="6209323"/>
            <a:ext cx="1173089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FF0000"/>
                </a:solidFill>
              </a:rPr>
              <a:t>The content given is for informational purposes and is not legal advice. You should always contact a lawyer for legal questions. </a:t>
            </a:r>
            <a:endParaRPr lang="en-US" sz="1600" dirty="0">
              <a:ea typeface="+mn-lt"/>
              <a:cs typeface="+mn-lt"/>
            </a:endParaRPr>
          </a:p>
          <a:p>
            <a:pPr algn="ctr"/>
            <a:r>
              <a:rPr lang="en-US" sz="1600" b="1" dirty="0">
                <a:solidFill>
                  <a:srgbClr val="FF0000"/>
                </a:solidFill>
              </a:rPr>
              <a:t>Greater Bakersfield Legal Assistance can be reached at 661.325.5943</a:t>
            </a:r>
            <a:endParaRPr lang="en-US" sz="1600" dirty="0"/>
          </a:p>
        </p:txBody>
      </p:sp>
      <p:pic>
        <p:nvPicPr>
          <p:cNvPr id="7" name="Slide 4 onc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521462" y="4252694"/>
            <a:ext cx="609600" cy="609600"/>
          </a:xfrm>
          <a:prstGeom prst="rect">
            <a:avLst/>
          </a:prstGeom>
        </p:spPr>
      </p:pic>
    </p:spTree>
    <p:extLst>
      <p:ext uri="{BB962C8B-B14F-4D97-AF65-F5344CB8AC3E}">
        <p14:creationId xmlns:p14="http://schemas.microsoft.com/office/powerpoint/2010/main" val="281128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4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D81A2A-6ED4-4EF4-A14C-912D31E148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1661932C-CA15-4E17-B115-FAE7CBEE47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val 20">
            <a:extLst>
              <a:ext uri="{FF2B5EF4-FFF2-40B4-BE49-F238E27FC236}">
                <a16:creationId xmlns:a16="http://schemas.microsoft.com/office/drawing/2014/main" id="{8590ADD5-9383-4D3D-9047-3DA2593CCB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House">
            <a:extLst>
              <a:ext uri="{FF2B5EF4-FFF2-40B4-BE49-F238E27FC236}">
                <a16:creationId xmlns:a16="http://schemas.microsoft.com/office/drawing/2014/main" id="{36AEFECB-49A4-4912-9E90-8B501A0001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900731" y="869073"/>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3" name="Freeform: Shape 22">
            <a:extLst>
              <a:ext uri="{FF2B5EF4-FFF2-40B4-BE49-F238E27FC236}">
                <a16:creationId xmlns:a16="http://schemas.microsoft.com/office/drawing/2014/main" id="{DABE3E45-88CF-45D8-8D40-C773324D9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5" name="Straight Connector 24">
            <a:extLst>
              <a:ext uri="{FF2B5EF4-FFF2-40B4-BE49-F238E27FC236}">
                <a16:creationId xmlns:a16="http://schemas.microsoft.com/office/drawing/2014/main" id="{49CD1692-827B-4C8D-B4A1-134FD04CF4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B91ECDA9-56DC-4270-8F33-01C5637B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5F47824-961D-465D-84F9-EAE11BC61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EC9DA3E-C1D7-472D-B7C0-F71AE41FB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73CF84A6-6A4D-426B-968D-E6A9A892EA7D}"/>
              </a:ext>
            </a:extLst>
          </p:cNvPr>
          <p:cNvSpPr txBox="1"/>
          <p:nvPr/>
        </p:nvSpPr>
        <p:spPr>
          <a:xfrm rot="10800000" flipV="1">
            <a:off x="213739" y="812557"/>
            <a:ext cx="6804025"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800" b="1" dirty="0"/>
          </a:p>
          <a:p>
            <a:pPr algn="ctr"/>
            <a:r>
              <a:rPr lang="en-US" sz="2800" b="1" dirty="0"/>
              <a:t>Great Bakersfield Legal Assistance</a:t>
            </a:r>
            <a:r>
              <a:rPr lang="en-US" sz="2800" dirty="0"/>
              <a:t>: </a:t>
            </a:r>
            <a:endParaRPr lang="en-US" dirty="0">
              <a:cs typeface="Calibri"/>
            </a:endParaRPr>
          </a:p>
          <a:p>
            <a:pPr algn="ctr"/>
            <a:r>
              <a:rPr lang="en-US" sz="2400" dirty="0">
                <a:hlinkClick r:id="rId7"/>
              </a:rPr>
              <a:t>www.gbla.org</a:t>
            </a:r>
            <a:r>
              <a:rPr lang="en-US" sz="2400" dirty="0"/>
              <a:t> </a:t>
            </a:r>
            <a:endParaRPr lang="en-US" sz="2400" dirty="0">
              <a:cs typeface="Calibri"/>
            </a:endParaRPr>
          </a:p>
          <a:p>
            <a:pPr algn="ctr"/>
            <a:endParaRPr lang="en-US" dirty="0">
              <a:cs typeface="Calibri"/>
            </a:endParaRPr>
          </a:p>
          <a:p>
            <a:pPr algn="ctr"/>
            <a:r>
              <a:rPr lang="en-US" sz="2800" b="1" dirty="0">
                <a:ea typeface="+mn-lt"/>
                <a:cs typeface="+mn-lt"/>
              </a:rPr>
              <a:t>Landlord Tenant Assistance Center:</a:t>
            </a:r>
            <a:endParaRPr lang="en-US" dirty="0">
              <a:ea typeface="+mn-lt"/>
              <a:cs typeface="+mn-lt"/>
            </a:endParaRPr>
          </a:p>
          <a:p>
            <a:pPr algn="ctr"/>
            <a:r>
              <a:rPr lang="en-US" dirty="0">
                <a:ea typeface="+mn-lt"/>
                <a:cs typeface="+mn-lt"/>
                <a:hlinkClick r:id="rId8"/>
              </a:rPr>
              <a:t>https://www.kern.courts.ca.gov/self_help/evictions_landlords_tenants</a:t>
            </a:r>
            <a:r>
              <a:rPr lang="en-US" dirty="0">
                <a:ea typeface="+mn-lt"/>
                <a:cs typeface="+mn-lt"/>
              </a:rPr>
              <a:t> </a:t>
            </a:r>
            <a:endParaRPr lang="en-US" dirty="0">
              <a:cs typeface="Calibri"/>
            </a:endParaRPr>
          </a:p>
          <a:p>
            <a:pPr algn="ctr"/>
            <a:endParaRPr lang="en-US" dirty="0">
              <a:ea typeface="+mn-lt"/>
              <a:cs typeface="+mn-lt"/>
            </a:endParaRPr>
          </a:p>
          <a:p>
            <a:pPr algn="ctr"/>
            <a:r>
              <a:rPr lang="en-US" sz="2000" b="1" dirty="0">
                <a:cs typeface="Calibri"/>
              </a:rPr>
              <a:t>DUE TO COVID-19, THE LANDLORD TENANT ASSISTANCE </a:t>
            </a:r>
            <a:r>
              <a:rPr lang="en-US" sz="2000" b="1">
                <a:cs typeface="Calibri"/>
              </a:rPr>
              <a:t>CENTER IS CLOSED, BUT YOU CAN STILL RECEIVE </a:t>
            </a:r>
            <a:r>
              <a:rPr lang="en-US" sz="2000" b="1" dirty="0">
                <a:cs typeface="Calibri"/>
              </a:rPr>
              <a:t>ASSISTANCE BY CALLING OR EMAILING</a:t>
            </a:r>
            <a:endParaRPr lang="en-US" dirty="0">
              <a:cs typeface="Calibri"/>
            </a:endParaRPr>
          </a:p>
          <a:p>
            <a:pPr algn="ctr"/>
            <a:endParaRPr lang="en-US" sz="2000" b="1" dirty="0">
              <a:cs typeface="Calibri"/>
            </a:endParaRPr>
          </a:p>
          <a:p>
            <a:pPr algn="ctr"/>
            <a:r>
              <a:rPr lang="en-US" sz="2400" b="1" dirty="0">
                <a:cs typeface="Calibri"/>
              </a:rPr>
              <a:t>Kern County Law Library:</a:t>
            </a:r>
            <a:endParaRPr lang="en-US" sz="2400" dirty="0">
              <a:ea typeface="+mn-lt"/>
              <a:cs typeface="+mn-lt"/>
            </a:endParaRPr>
          </a:p>
          <a:p>
            <a:pPr algn="ctr"/>
            <a:r>
              <a:rPr lang="en-US" sz="2000" dirty="0">
                <a:cs typeface="Calibri"/>
                <a:hlinkClick r:id="rId9"/>
              </a:rPr>
              <a:t>https://kclawlib.org/unlawful-detainer/</a:t>
            </a:r>
            <a:r>
              <a:rPr lang="en-US" sz="2000" dirty="0">
                <a:cs typeface="Calibri"/>
              </a:rPr>
              <a:t> </a:t>
            </a:r>
            <a:endParaRPr lang="en-US" dirty="0"/>
          </a:p>
          <a:p>
            <a:pPr algn="ctr"/>
            <a:endParaRPr lang="en-US" sz="2000" b="1" dirty="0">
              <a:solidFill>
                <a:srgbClr val="FF0000"/>
              </a:solidFill>
              <a:cs typeface="Calibri"/>
            </a:endParaRPr>
          </a:p>
          <a:p>
            <a:pPr algn="ctr"/>
            <a:r>
              <a:rPr lang="en-US" b="1" dirty="0">
                <a:solidFill>
                  <a:srgbClr val="FF0000"/>
                </a:solidFill>
                <a:ea typeface="+mn-lt"/>
                <a:cs typeface="+mn-lt"/>
              </a:rPr>
              <a:t>The content given is for informational purposes and is not legal advice. You should always contact a lawyer for legal questions. </a:t>
            </a:r>
            <a:endParaRPr lang="en-US" sz="2000" b="1" dirty="0">
              <a:solidFill>
                <a:srgbClr val="FF0000"/>
              </a:solidFill>
              <a:ea typeface="+mn-lt"/>
              <a:cs typeface="+mn-lt"/>
            </a:endParaRPr>
          </a:p>
          <a:p>
            <a:pPr algn="ctr"/>
            <a:r>
              <a:rPr lang="en-US" b="1" dirty="0">
                <a:solidFill>
                  <a:srgbClr val="FF0000"/>
                </a:solidFill>
                <a:ea typeface="+mn-lt"/>
                <a:cs typeface="+mn-lt"/>
              </a:rPr>
              <a:t>Greater Bakersfield Legal Assistance can be reached at 661.325.5943</a:t>
            </a:r>
            <a:endParaRPr lang="en-US" sz="2000" b="1" dirty="0">
              <a:solidFill>
                <a:srgbClr val="FF0000"/>
              </a:solidFill>
              <a:ea typeface="+mn-lt"/>
              <a:cs typeface="+mn-lt"/>
            </a:endParaRPr>
          </a:p>
          <a:p>
            <a:endParaRPr lang="en-US" dirty="0">
              <a:cs typeface="Calibri"/>
            </a:endParaRPr>
          </a:p>
          <a:p>
            <a:endParaRPr lang="en-US" dirty="0">
              <a:cs typeface="Calibri"/>
            </a:endParaRPr>
          </a:p>
          <a:p>
            <a:endParaRPr lang="en-US" dirty="0">
              <a:cs typeface="Calibri"/>
            </a:endParaRPr>
          </a:p>
        </p:txBody>
      </p:sp>
      <p:sp>
        <p:nvSpPr>
          <p:cNvPr id="2" name="Title 1">
            <a:extLst>
              <a:ext uri="{FF2B5EF4-FFF2-40B4-BE49-F238E27FC236}">
                <a16:creationId xmlns:a16="http://schemas.microsoft.com/office/drawing/2014/main" id="{089420FF-E86F-425B-AD4A-0EEC52DF1453}"/>
              </a:ext>
            </a:extLst>
          </p:cNvPr>
          <p:cNvSpPr>
            <a:spLocks noGrp="1"/>
          </p:cNvSpPr>
          <p:nvPr>
            <p:ph type="title"/>
          </p:nvPr>
        </p:nvSpPr>
        <p:spPr>
          <a:xfrm>
            <a:off x="-3682777" y="99927"/>
            <a:ext cx="15699530" cy="933358"/>
          </a:xfrm>
        </p:spPr>
        <p:txBody>
          <a:bodyPr vert="horz" lIns="91440" tIns="45720" rIns="91440" bIns="45720" rtlCol="0" anchor="ctr">
            <a:normAutofit fontScale="90000"/>
          </a:bodyPr>
          <a:lstStyle/>
          <a:p>
            <a:pPr algn="ctr"/>
            <a:r>
              <a:rPr lang="en-US" sz="3800" b="1">
                <a:cs typeface="Calibri Light"/>
              </a:rPr>
              <a:t>Visit these website for more information </a:t>
            </a:r>
            <a:br>
              <a:rPr lang="en-US" sz="3800" b="1">
                <a:cs typeface="Calibri Light"/>
              </a:rPr>
            </a:br>
            <a:r>
              <a:rPr lang="en-US" sz="3800" b="1">
                <a:cs typeface="Calibri Light"/>
              </a:rPr>
              <a:t>on your housing needs</a:t>
            </a:r>
            <a:endParaRPr lang="en-US" sz="3800"/>
          </a:p>
        </p:txBody>
      </p:sp>
      <p:pic>
        <p:nvPicPr>
          <p:cNvPr id="5" name="New Record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885561" y="4475060"/>
            <a:ext cx="609600" cy="609600"/>
          </a:xfrm>
          <a:prstGeom prst="rect">
            <a:avLst/>
          </a:prstGeom>
        </p:spPr>
      </p:pic>
    </p:spTree>
    <p:extLst>
      <p:ext uri="{BB962C8B-B14F-4D97-AF65-F5344CB8AC3E}">
        <p14:creationId xmlns:p14="http://schemas.microsoft.com/office/powerpoint/2010/main" val="286445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79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944AB254BDE94F8A24C4E7CEE41D1D" ma:contentTypeVersion="2" ma:contentTypeDescription="Create a new document." ma:contentTypeScope="" ma:versionID="a1e91adaf80bfc44b9d3af1b18362623">
  <xsd:schema xmlns:xsd="http://www.w3.org/2001/XMLSchema" xmlns:xs="http://www.w3.org/2001/XMLSchema" xmlns:p="http://schemas.microsoft.com/office/2006/metadata/properties" xmlns:ns2="59f17459-a071-408b-ad47-621a5c428985" targetNamespace="http://schemas.microsoft.com/office/2006/metadata/properties" ma:root="true" ma:fieldsID="d1c90f083cc1ba3baaffa44891a8a137" ns2:_="">
    <xsd:import namespace="59f17459-a071-408b-ad47-621a5c42898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f17459-a071-408b-ad47-621a5c4289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A96FEC-9AC8-4F3E-A37D-43417498B788}">
  <ds:schemaRefs>
    <ds:schemaRef ds:uri="http://schemas.microsoft.com/sharepoint/v3/contenttype/forms"/>
  </ds:schemaRefs>
</ds:datastoreItem>
</file>

<file path=customXml/itemProps2.xml><?xml version="1.0" encoding="utf-8"?>
<ds:datastoreItem xmlns:ds="http://schemas.openxmlformats.org/officeDocument/2006/customXml" ds:itemID="{CD875523-A30A-4476-A083-AC88535D6433}">
  <ds:schemaRefs>
    <ds:schemaRef ds:uri="59f17459-a071-408b-ad47-621a5c4289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21D4617-B6EC-4281-893A-F46EC3593257}">
  <ds:schemaRefs>
    <ds:schemaRef ds:uri="http://schemas.microsoft.com/office/2006/metadata/properties"/>
    <ds:schemaRef ds:uri="59f17459-a071-408b-ad47-621a5c42898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55</TotalTime>
  <Words>1681</Words>
  <Application>Microsoft Office PowerPoint</Application>
  <PresentationFormat>Widescreen</PresentationFormat>
  <Paragraphs>125</Paragraphs>
  <Slides>5</Slides>
  <Notes>5</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What are livable housing conditions?</vt:lpstr>
      <vt:lpstr>If housing becomes unlivable... </vt:lpstr>
      <vt:lpstr>Remedies for Livability issues  All of these remedies involve legal risk so ALWAYS contact a lawyer. </vt:lpstr>
      <vt:lpstr>Visit these website for more information  on your housing needs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Moran</dc:creator>
  <cp:lastModifiedBy>Denise Clark</cp:lastModifiedBy>
  <cp:revision>22</cp:revision>
  <dcterms:created xsi:type="dcterms:W3CDTF">2013-07-15T20:26:40Z</dcterms:created>
  <dcterms:modified xsi:type="dcterms:W3CDTF">2021-08-27T15:50:22Z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0x0101002A944AB254BDE94F8A24C4E7CEE41D1D</vt:lpwstr>
  </property>
</Properties>
</file>