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58" r:id="rId7"/>
    <p:sldId id="263" r:id="rId8"/>
    <p:sldId id="262" r:id="rId9"/>
    <p:sldId id="271" r:id="rId10"/>
    <p:sldId id="272" r:id="rId11"/>
    <p:sldId id="273" r:id="rId12"/>
    <p:sldId id="275" r:id="rId13"/>
    <p:sldId id="277" r:id="rId14"/>
    <p:sldId id="260" r:id="rId15"/>
    <p:sldId id="274"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Coyle" initials="AC" lastIdx="13" clrIdx="0">
    <p:extLst>
      <p:ext uri="{19B8F6BF-5375-455C-9EA6-DF929625EA0E}">
        <p15:presenceInfo xmlns:p15="http://schemas.microsoft.com/office/powerpoint/2012/main" userId="S::coylea@kerndhs.com::b925ca5e-cd46-4334-9973-c505fd8b0dbd" providerId="AD"/>
      </p:ext>
    </p:extLst>
  </p:cmAuthor>
  <p:cmAuthor id="2" name="Tasha Perry" initials="TP" lastIdx="4" clrIdx="1">
    <p:extLst>
      <p:ext uri="{19B8F6BF-5375-455C-9EA6-DF929625EA0E}">
        <p15:presenceInfo xmlns:p15="http://schemas.microsoft.com/office/powerpoint/2012/main" userId="S::perryt@kerndhs.com::8c4613b1-b053-4521-b8db-aaeff6f3d0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2CDA5-2620-4273-A9AE-5B7FC78CF91B}" v="3" dt="2021-01-27T22:23:42.093"/>
    <p1510:client id="{13AA1714-3ABB-4C12-9240-830D5AD0141B}" v="114" dt="2021-01-27T20:43:30.634"/>
    <p1510:client id="{163D305A-E99D-441E-AF32-62D7935004B8}" v="147" dt="2021-01-26T00:00:15.957"/>
    <p1510:client id="{186F4458-ECA9-4A4D-B0CB-71CD95F6F758}" v="247" dt="2021-01-27T20:55:42.245"/>
    <p1510:client id="{18C233DD-BB33-4F2C-8C39-83FB5CFAF6BA}" v="127" dt="2021-02-05T16:50:02.916"/>
    <p1510:client id="{228FE512-82A9-4748-A065-8A70F3383170}" v="216" dt="2021-02-05T00:39:40.777"/>
    <p1510:client id="{25FD64C8-0C3C-4555-8545-B8EA8B1CE0BA}" v="29" dt="2021-01-25T22:47:13.044"/>
    <p1510:client id="{295033DC-A810-413A-88BF-6D49EC7EB663}" v="13" dt="2021-02-05T19:47:53.735"/>
    <p1510:client id="{2E74E857-78A9-4834-95F0-DC6E92FFE915}" v="81" dt="2021-01-27T20:29:51.888"/>
    <p1510:client id="{2EDB3537-3818-456B-BF92-D51959B62EF7}" v="6" dt="2021-04-23T15:12:13.580"/>
    <p1510:client id="{2F6A4221-09E9-4514-8A9F-107E5530F6A4}" v="5" dt="2021-02-08T22:10:33.056"/>
    <p1510:client id="{3417FE68-6F0A-48FA-B35B-83716AD1F0C5}" v="315" dt="2021-02-09T00:05:32.163"/>
    <p1510:client id="{36B4326E-BA89-47A2-8E49-846E7112A910}" v="117" dt="2021-02-05T18:52:48.376"/>
    <p1510:client id="{375AA68B-6E02-4801-9E40-65D56A8CE5F9}" v="15" dt="2021-04-05T15:16:22.901"/>
    <p1510:client id="{3B0AA0E9-81E5-4135-B035-80BD5E6762E9}" v="14" dt="2021-02-05T16:56:17.438"/>
    <p1510:client id="{3F8B61BA-AAA4-4AF0-97D3-F0D5245E2465}" v="103" dt="2021-01-27T22:06:36.721"/>
    <p1510:client id="{41FA1174-C16D-410F-9EFF-F649D48A62A2}" v="1250" dt="2021-02-05T17:26:46.960"/>
    <p1510:client id="{440DCDB0-6353-4B06-ACB2-F87465219694}" v="1" dt="2021-01-27T20:07:18.863"/>
    <p1510:client id="{45EA79C3-95C0-4EDC-949C-69AFB0482F52}" v="403" dt="2021-02-08T22:17:48.804"/>
    <p1510:client id="{46E35631-D4D5-469A-BF37-C564DB7CCA36}" v="11" dt="2021-02-08T21:30:10.648"/>
    <p1510:client id="{4DB3EFEF-6DBC-48C0-BA41-528EEC38E9F9}" v="114" dt="2021-02-08T21:20:27.031"/>
    <p1510:client id="{58501B51-4608-464A-9C97-072B98F40740}" v="366" dt="2021-02-09T22:37:02.134"/>
    <p1510:client id="{5EF75211-07E7-44EE-987F-EDE2C7F98DFE}" v="2" dt="2021-02-05T19:45:33.639"/>
    <p1510:client id="{5F65A892-1543-438B-9ABB-43B049AEF825}" v="9" dt="2021-01-27T21:55:32.586"/>
    <p1510:client id="{60268983-1A37-4F85-BE62-EDA9008B1E9A}" v="62" dt="2021-02-05T00:43:55.246"/>
    <p1510:client id="{6331C93C-B171-43BF-BEF4-61C904785CB8}" v="35" dt="2021-01-27T19:29:59.978"/>
    <p1510:client id="{6F99D516-A717-4026-9660-4EE83CBB6967}" v="136" dt="2021-01-27T20:36:46.750"/>
    <p1510:client id="{75BCE564-5269-44F6-84C9-4BB970E36CE5}" v="1" dt="2021-04-21T15:11:47.014"/>
    <p1510:client id="{78693C90-F1B9-49AC-87CD-456C2A4E4AD2}" v="11" dt="2021-02-08T21:18:53.688"/>
    <p1510:client id="{78C4E026-9F9A-482A-B565-E49EF09771B6}" v="1" dt="2021-02-04T23:14:48.296"/>
    <p1510:client id="{7F7EE9CB-BF0D-42DD-BDAC-77E2DB7E3657}" v="23" dt="2021-01-27T22:12:55.544"/>
    <p1510:client id="{83BA20A4-EB60-4BE1-91CC-06E556D4DB1F}" v="194" dt="2021-02-05T18:41:15.474"/>
    <p1510:client id="{85C12A5B-12C9-4CAE-AA64-F62D520481D3}" v="53" dt="2021-01-27T19:58:05.590"/>
    <p1510:client id="{85EFC376-2C97-49A4-8C87-D9F91CDDA444}" v="239" dt="2021-01-27T20:21:55.223"/>
    <p1510:client id="{8AB36B29-449A-4045-B15F-960094C99D57}" v="12" dt="2021-01-27T19:15:50.471"/>
    <p1510:client id="{8B3DFF50-D56E-49A2-93BB-289E8446C102}" v="167" dt="2021-01-27T20:30:51.939"/>
    <p1510:client id="{8C96D0A1-9CE0-4FC8-82AB-59E71346EFC6}" v="311" dt="2021-01-27T19:54:01.744"/>
    <p1510:client id="{92D4FB72-D2B4-40E6-B10B-D2D0BEC08605}" v="934" dt="2021-01-26T00:04:20.209"/>
    <p1510:client id="{95B1F1F8-AD56-4A5A-9007-8C7DBC2D2815}" v="149" dt="2021-01-27T22:16:02.057"/>
    <p1510:client id="{9C17757D-ECCC-4938-BC99-8F9A2C4A22EE}" v="21" dt="2021-02-09T22:44:58.180"/>
    <p1510:client id="{9FEFCE19-43FE-4318-988D-CF821C196507}" v="4" dt="2021-04-08T20:16:28.937"/>
    <p1510:client id="{A58340A0-9C98-4EA2-AB78-E7EA98215FFD}" v="711" dt="2021-01-26T00:22:28.314"/>
    <p1510:client id="{A67DBDD8-CF13-40FC-B48F-5394ABADFE39}" v="1" dt="2021-05-03T17:20:42.481"/>
    <p1510:client id="{AAC0F8F6-C4F6-4282-B2E9-E4CDF24B27D9}" v="34" dt="2021-02-08T21:52:52.769"/>
    <p1510:client id="{B0F03B5F-1891-44B3-80A8-25F2D40E4547}" v="316" dt="2021-02-10T18:09:45.880"/>
    <p1510:client id="{BB005682-7B9E-4259-A653-3926E4CB50F7}" v="1" dt="2021-01-25T23:32:46.040"/>
    <p1510:client id="{BCEE4C57-AAE9-4121-8344-F9EBE5A804F0}" v="1" dt="2021-02-03T21:31:12.491"/>
    <p1510:client id="{BF084E35-D71C-4974-8C5B-FB24B88E94C7}" v="109" dt="2021-02-05T20:04:46.420"/>
    <p1510:client id="{C4DBAA9F-2436-4A1F-AAE4-CD6A7DB56075}" v="261" dt="2021-01-26T00:25:28.927"/>
    <p1510:client id="{CEFB86FE-4385-4CDC-0415-859AA07CD9B9}" v="68" dt="2021-02-04T23:05:36.714"/>
    <p1510:client id="{CF0E6CAF-7006-49A2-BD9D-F6A3F68EA075}" v="272" dt="2021-02-08T22:19:53.364"/>
    <p1510:client id="{D071C59B-B61E-4D2F-8C70-80E6362D7C2B}" v="2" dt="2021-04-23T15:11:23.685"/>
    <p1510:client id="{E18D0D77-AEBD-430F-990E-EB6F8CFFCDFF}" v="213" dt="2021-01-27T22:16:28.926"/>
    <p1510:client id="{E2AB432A-7435-4E93-8823-944151AC30D7}" v="104" dt="2021-02-08T21:30:50.010"/>
    <p1510:client id="{E356E246-3B74-4C34-AE09-14D884922463}" v="7" dt="2021-01-27T20:21:06.800"/>
    <p1510:client id="{E6B718CC-53F9-48EC-A615-074505A7A35F}" v="30" dt="2021-02-04T00:19:29.042"/>
    <p1510:client id="{E6CF03B7-F022-45FF-BF55-9D5CC196A58B}" v="6" dt="2021-01-27T21:39:14.953"/>
    <p1510:client id="{E9C5B2EA-41AD-48D5-92B0-E99D72AA6481}" v="1" dt="2021-02-03T18:43:34.881"/>
    <p1510:client id="{EA41D45F-611F-46A5-AF2B-8C695F3670BE}" v="220" dt="2021-02-05T00:28:06.088"/>
    <p1510:client id="{EC88D52E-B03E-4E7E-9111-C8C367FFEC88}" v="4" dt="2021-02-12T19:03:34.147"/>
    <p1510:client id="{F090927D-9ECD-46C7-897D-450C4727C400}" v="38" dt="2021-01-27T19:51:28.042"/>
    <p1510:client id="{F162B301-8310-473D-B76E-E2C87D0E38C2}" v="26" dt="2021-02-08T21:45:32.734"/>
    <p1510:client id="{F3E892B1-F0A4-4401-B01F-29193149851D}" v="1" dt="2021-02-09T00:25:09.527"/>
    <p1510:client id="{F5E4E72B-BE82-462C-A055-693A40899F14}" v="26" dt="2021-04-02T22:03:58.390"/>
    <p1510:client id="{F921AEE3-20C4-4DC5-ABAA-D249C76A86B0}" v="113" dt="2021-01-27T20:54:09.003"/>
    <p1510:client id="{FCDD7045-8A17-4009-89F5-C2C085ADA003}" v="2" dt="2021-02-05T19:43:46.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18D0D77-AEBD-430F-990E-EB6F8CFFCDFF}"/>
    <pc:docChg chg="modSld">
      <pc:chgData name="" userId="" providerId="" clId="Web-{E18D0D77-AEBD-430F-990E-EB6F8CFFCDFF}" dt="2021-01-27T22:16:28.910" v="112" actId="20577"/>
      <pc:docMkLst>
        <pc:docMk/>
      </pc:docMkLst>
      <pc:sldChg chg="addSp modSp">
        <pc:chgData name="" userId="" providerId="" clId="Web-{E18D0D77-AEBD-430F-990E-EB6F8CFFCDFF}" dt="2021-01-27T22:16:28.910" v="112" actId="20577"/>
        <pc:sldMkLst>
          <pc:docMk/>
          <pc:sldMk cId="4262907034" sldId="263"/>
        </pc:sldMkLst>
        <pc:spChg chg="mod">
          <ac:chgData name="" userId="" providerId="" clId="Web-{E18D0D77-AEBD-430F-990E-EB6F8CFFCDFF}" dt="2021-01-27T22:16:06.957" v="105" actId="1076"/>
          <ac:spMkLst>
            <pc:docMk/>
            <pc:sldMk cId="4262907034" sldId="263"/>
            <ac:spMk id="6" creationId="{FC18F9B9-3983-429B-9F45-273AFE8BB6F9}"/>
          </ac:spMkLst>
        </pc:spChg>
        <pc:spChg chg="add mod">
          <ac:chgData name="" userId="" providerId="" clId="Web-{E18D0D77-AEBD-430F-990E-EB6F8CFFCDFF}" dt="2021-01-27T22:16:28.910" v="112" actId="20577"/>
          <ac:spMkLst>
            <pc:docMk/>
            <pc:sldMk cId="4262907034" sldId="263"/>
            <ac:spMk id="11" creationId="{F1CB7646-D20E-4AD5-A803-027A1890C105}"/>
          </ac:spMkLst>
        </pc:spChg>
      </pc:sldChg>
    </pc:docChg>
  </pc:docChgLst>
  <pc:docChgLst>
    <pc:chgData clId="Web-{2F6A4221-09E9-4514-8A9F-107E5530F6A4}"/>
    <pc:docChg chg="modSld">
      <pc:chgData name="" userId="" providerId="" clId="Web-{2F6A4221-09E9-4514-8A9F-107E5530F6A4}" dt="2021-02-08T22:10:32.290" v="1" actId="20577"/>
      <pc:docMkLst>
        <pc:docMk/>
      </pc:docMkLst>
      <pc:sldChg chg="modSp">
        <pc:chgData name="" userId="" providerId="" clId="Web-{2F6A4221-09E9-4514-8A9F-107E5530F6A4}" dt="2021-02-08T22:10:32.290" v="1" actId="20577"/>
        <pc:sldMkLst>
          <pc:docMk/>
          <pc:sldMk cId="3997058349" sldId="276"/>
        </pc:sldMkLst>
        <pc:spChg chg="mod">
          <ac:chgData name="" userId="" providerId="" clId="Web-{2F6A4221-09E9-4514-8A9F-107E5530F6A4}" dt="2021-02-08T22:10:32.290" v="1" actId="20577"/>
          <ac:spMkLst>
            <pc:docMk/>
            <pc:sldMk cId="3997058349" sldId="276"/>
            <ac:spMk id="4" creationId="{AD66C369-8FF2-4BDA-8C5E-3730C3EAD1E6}"/>
          </ac:spMkLst>
        </pc:spChg>
      </pc:sldChg>
    </pc:docChg>
  </pc:docChgLst>
  <pc:docChgLst>
    <pc:chgData clId="Web-{BB005682-7B9E-4259-A653-3926E4CB50F7}"/>
    <pc:docChg chg="modSld">
      <pc:chgData name="" userId="" providerId="" clId="Web-{BB005682-7B9E-4259-A653-3926E4CB50F7}" dt="2021-01-25T23:32:46.040" v="0" actId="1076"/>
      <pc:docMkLst>
        <pc:docMk/>
      </pc:docMkLst>
      <pc:sldChg chg="modSp">
        <pc:chgData name="" userId="" providerId="" clId="Web-{BB005682-7B9E-4259-A653-3926E4CB50F7}" dt="2021-01-25T23:32:46.040" v="0" actId="1076"/>
        <pc:sldMkLst>
          <pc:docMk/>
          <pc:sldMk cId="109857222" sldId="256"/>
        </pc:sldMkLst>
        <pc:spChg chg="mod">
          <ac:chgData name="" userId="" providerId="" clId="Web-{BB005682-7B9E-4259-A653-3926E4CB50F7}" dt="2021-01-25T23:32:46.040" v="0" actId="1076"/>
          <ac:spMkLst>
            <pc:docMk/>
            <pc:sldMk cId="109857222" sldId="256"/>
            <ac:spMk id="2" creationId="{00000000-0000-0000-0000-000000000000}"/>
          </ac:spMkLst>
        </pc:spChg>
      </pc:sldChg>
    </pc:docChg>
  </pc:docChgLst>
  <pc:docChgLst>
    <pc:chgData name="Dominica Martinez" userId="S::martindo@kerndhs.com::5b0e2abf-ffec-469f-8b90-4539d4f9df24" providerId="AD" clId="Web-{A67DBDD8-CF13-40FC-B48F-5394ABADFE39}"/>
    <pc:docChg chg="modSld">
      <pc:chgData name="Dominica Martinez" userId="S::martindo@kerndhs.com::5b0e2abf-ffec-469f-8b90-4539d4f9df24" providerId="AD" clId="Web-{A67DBDD8-CF13-40FC-B48F-5394ABADFE39}" dt="2021-05-03T17:20:42.481" v="0"/>
      <pc:docMkLst>
        <pc:docMk/>
      </pc:docMkLst>
      <pc:sldChg chg="modSp modMedia">
        <pc:chgData name="Dominica Martinez" userId="S::martindo@kerndhs.com::5b0e2abf-ffec-469f-8b90-4539d4f9df24" providerId="AD" clId="Web-{A67DBDD8-CF13-40FC-B48F-5394ABADFE39}" dt="2021-05-03T17:20:42.481" v="0"/>
        <pc:sldMkLst>
          <pc:docMk/>
          <pc:sldMk cId="109857222" sldId="256"/>
        </pc:sldMkLst>
        <pc:picChg chg="mod">
          <ac:chgData name="Dominica Martinez" userId="S::martindo@kerndhs.com::5b0e2abf-ffec-469f-8b90-4539d4f9df24" providerId="AD" clId="Web-{A67DBDD8-CF13-40FC-B48F-5394ABADFE39}" dt="2021-05-03T17:20:42.481" v="0"/>
          <ac:picMkLst>
            <pc:docMk/>
            <pc:sldMk cId="109857222" sldId="256"/>
            <ac:picMk id="5" creationId="{8C30D5A2-24B2-417A-B0ED-1FE62A7D25AD}"/>
          </ac:picMkLst>
        </pc:picChg>
      </pc:sldChg>
    </pc:docChg>
  </pc:docChgLst>
  <pc:docChgLst>
    <pc:chgData clId="Web-{295033DC-A810-413A-88BF-6D49EC7EB663}"/>
    <pc:docChg chg="modSld">
      <pc:chgData name="" userId="" providerId="" clId="Web-{295033DC-A810-413A-88BF-6D49EC7EB663}" dt="2021-02-05T19:47:53.735" v="12"/>
      <pc:docMkLst>
        <pc:docMk/>
      </pc:docMkLst>
      <pc:sldChg chg="modSp">
        <pc:chgData name="" userId="" providerId="" clId="Web-{295033DC-A810-413A-88BF-6D49EC7EB663}" dt="2021-02-05T19:47:31.655" v="10" actId="1076"/>
        <pc:sldMkLst>
          <pc:docMk/>
          <pc:sldMk cId="4262907034" sldId="263"/>
        </pc:sldMkLst>
        <pc:picChg chg="mod">
          <ac:chgData name="" userId="" providerId="" clId="Web-{295033DC-A810-413A-88BF-6D49EC7EB663}" dt="2021-02-05T19:47:24.904" v="8"/>
          <ac:picMkLst>
            <pc:docMk/>
            <pc:sldMk cId="4262907034" sldId="263"/>
            <ac:picMk id="8" creationId="{2B400BC6-B011-4491-868F-95E2927E19AE}"/>
          </ac:picMkLst>
        </pc:picChg>
        <pc:picChg chg="mod">
          <ac:chgData name="" userId="" providerId="" clId="Web-{295033DC-A810-413A-88BF-6D49EC7EB663}" dt="2021-02-05T19:47:02.059" v="1"/>
          <ac:picMkLst>
            <pc:docMk/>
            <pc:sldMk cId="4262907034" sldId="263"/>
            <ac:picMk id="10" creationId="{D7BFD666-745E-4EF7-81CC-24A8678B2D8F}"/>
          </ac:picMkLst>
        </pc:picChg>
        <pc:picChg chg="mod">
          <ac:chgData name="" userId="" providerId="" clId="Web-{295033DC-A810-413A-88BF-6D49EC7EB663}" dt="2021-02-05T19:47:21.389" v="7"/>
          <ac:picMkLst>
            <pc:docMk/>
            <pc:sldMk cId="4262907034" sldId="263"/>
            <ac:picMk id="12" creationId="{0403AC7C-4C32-46E4-8A01-8E11186D42DD}"/>
          </ac:picMkLst>
        </pc:picChg>
        <pc:picChg chg="mod">
          <ac:chgData name="" userId="" providerId="" clId="Web-{295033DC-A810-413A-88BF-6D49EC7EB663}" dt="2021-02-05T19:47:08.247" v="3"/>
          <ac:picMkLst>
            <pc:docMk/>
            <pc:sldMk cId="4262907034" sldId="263"/>
            <ac:picMk id="13" creationId="{97B3A3D6-4770-4EA2-9A9A-581DC203BF0F}"/>
          </ac:picMkLst>
        </pc:picChg>
        <pc:picChg chg="mod">
          <ac:chgData name="" userId="" providerId="" clId="Web-{295033DC-A810-413A-88BF-6D49EC7EB663}" dt="2021-02-05T19:47:05.497" v="2"/>
          <ac:picMkLst>
            <pc:docMk/>
            <pc:sldMk cId="4262907034" sldId="263"/>
            <ac:picMk id="14" creationId="{A64DDF41-2FC5-47B5-899D-6015514418A4}"/>
          </ac:picMkLst>
        </pc:picChg>
        <pc:picChg chg="mod">
          <ac:chgData name="" userId="" providerId="" clId="Web-{295033DC-A810-413A-88BF-6D49EC7EB663}" dt="2021-02-05T19:47:28.858" v="9"/>
          <ac:picMkLst>
            <pc:docMk/>
            <pc:sldMk cId="4262907034" sldId="263"/>
            <ac:picMk id="15" creationId="{26A6F6D1-76AE-4A86-B018-927656C4937E}"/>
          </ac:picMkLst>
        </pc:picChg>
        <pc:picChg chg="mod">
          <ac:chgData name="" userId="" providerId="" clId="Web-{295033DC-A810-413A-88BF-6D49EC7EB663}" dt="2021-02-05T19:47:31.655" v="10" actId="1076"/>
          <ac:picMkLst>
            <pc:docMk/>
            <pc:sldMk cId="4262907034" sldId="263"/>
            <ac:picMk id="18" creationId="{6B1DA83D-74EC-449E-A6EB-2FF44F4927B9}"/>
          </ac:picMkLst>
        </pc:picChg>
        <pc:picChg chg="mod">
          <ac:chgData name="" userId="" providerId="" clId="Web-{295033DC-A810-413A-88BF-6D49EC7EB663}" dt="2021-02-05T19:46:54.636" v="0"/>
          <ac:picMkLst>
            <pc:docMk/>
            <pc:sldMk cId="4262907034" sldId="263"/>
            <ac:picMk id="19" creationId="{AF6E4BC9-D99D-44B8-AAAE-55F86D70BCC7}"/>
          </ac:picMkLst>
        </pc:picChg>
        <pc:picChg chg="mod">
          <ac:chgData name="" userId="" providerId="" clId="Web-{295033DC-A810-413A-88BF-6D49EC7EB663}" dt="2021-02-05T19:47:14.747" v="5"/>
          <ac:picMkLst>
            <pc:docMk/>
            <pc:sldMk cId="4262907034" sldId="263"/>
            <ac:picMk id="20" creationId="{1892EB1A-E181-4FD0-ABF1-280493A193B6}"/>
          </ac:picMkLst>
        </pc:picChg>
        <pc:picChg chg="mod">
          <ac:chgData name="" userId="" providerId="" clId="Web-{295033DC-A810-413A-88BF-6D49EC7EB663}" dt="2021-02-05T19:47:11.356" v="4"/>
          <ac:picMkLst>
            <pc:docMk/>
            <pc:sldMk cId="4262907034" sldId="263"/>
            <ac:picMk id="21" creationId="{23B59439-F5B0-47FE-B35B-FE8E1363D06C}"/>
          </ac:picMkLst>
        </pc:picChg>
      </pc:sldChg>
      <pc:sldChg chg="modSp">
        <pc:chgData name="" userId="" providerId="" clId="Web-{295033DC-A810-413A-88BF-6D49EC7EB663}" dt="2021-02-05T19:47:53.735" v="12"/>
        <pc:sldMkLst>
          <pc:docMk/>
          <pc:sldMk cId="844463321" sldId="273"/>
        </pc:sldMkLst>
        <pc:picChg chg="mod">
          <ac:chgData name="" userId="" providerId="" clId="Web-{295033DC-A810-413A-88BF-6D49EC7EB663}" dt="2021-02-05T19:47:53.735" v="12"/>
          <ac:picMkLst>
            <pc:docMk/>
            <pc:sldMk cId="844463321" sldId="273"/>
            <ac:picMk id="2" creationId="{15CC6AF8-E220-4F25-8148-18EC03D00BF3}"/>
          </ac:picMkLst>
        </pc:picChg>
      </pc:sldChg>
    </pc:docChg>
  </pc:docChgLst>
  <pc:docChgLst>
    <pc:chgData name="Dominica Martinez" userId="S::martindo@kerndhs.com::5b0e2abf-ffec-469f-8b90-4539d4f9df24" providerId="AD" clId="Web-{2EDB3537-3818-456B-BF92-D51959B62EF7}"/>
    <pc:docChg chg="modSld">
      <pc:chgData name="Dominica Martinez" userId="S::martindo@kerndhs.com::5b0e2abf-ffec-469f-8b90-4539d4f9df24" providerId="AD" clId="Web-{2EDB3537-3818-456B-BF92-D51959B62EF7}" dt="2021-04-23T15:12:13.580" v="5" actId="1076"/>
      <pc:docMkLst>
        <pc:docMk/>
      </pc:docMkLst>
      <pc:sldChg chg="modSp">
        <pc:chgData name="Dominica Martinez" userId="S::martindo@kerndhs.com::5b0e2abf-ffec-469f-8b90-4539d4f9df24" providerId="AD" clId="Web-{2EDB3537-3818-456B-BF92-D51959B62EF7}" dt="2021-04-23T15:12:13.580" v="5" actId="1076"/>
        <pc:sldMkLst>
          <pc:docMk/>
          <pc:sldMk cId="109857222" sldId="256"/>
        </pc:sldMkLst>
        <pc:picChg chg="mod">
          <ac:chgData name="Dominica Martinez" userId="S::martindo@kerndhs.com::5b0e2abf-ffec-469f-8b90-4539d4f9df24" providerId="AD" clId="Web-{2EDB3537-3818-456B-BF92-D51959B62EF7}" dt="2021-04-23T15:12:13.580" v="5" actId="1076"/>
          <ac:picMkLst>
            <pc:docMk/>
            <pc:sldMk cId="109857222" sldId="256"/>
            <ac:picMk id="5" creationId="{8C30D5A2-24B2-417A-B0ED-1FE62A7D25AD}"/>
          </ac:picMkLst>
        </pc:picChg>
      </pc:sldChg>
    </pc:docChg>
  </pc:docChgLst>
  <pc:docChgLst>
    <pc:chgData clId="Web-{0C7B551C-AC3C-409D-9B9F-A1D085F27895}"/>
    <pc:docChg chg="modSld">
      <pc:chgData name="" userId="" providerId="" clId="Web-{0C7B551C-AC3C-409D-9B9F-A1D085F27895}" dt="2021-02-03T21:31:38.932" v="17"/>
      <pc:docMkLst>
        <pc:docMk/>
      </pc:docMkLst>
      <pc:sldChg chg="modNotes">
        <pc:chgData name="" userId="" providerId="" clId="Web-{0C7B551C-AC3C-409D-9B9F-A1D085F27895}" dt="2021-02-03T21:31:38.932" v="17"/>
        <pc:sldMkLst>
          <pc:docMk/>
          <pc:sldMk cId="109857222" sldId="256"/>
        </pc:sldMkLst>
      </pc:sldChg>
      <pc:sldChg chg="modNotes">
        <pc:chgData name="" userId="" providerId="" clId="Web-{0C7B551C-AC3C-409D-9B9F-A1D085F27895}" dt="2021-02-03T21:31:33.104" v="15"/>
        <pc:sldMkLst>
          <pc:docMk/>
          <pc:sldMk cId="91608387" sldId="260"/>
        </pc:sldMkLst>
      </pc:sldChg>
      <pc:sldChg chg="modNotes">
        <pc:chgData name="" userId="" providerId="" clId="Web-{0C7B551C-AC3C-409D-9B9F-A1D085F27895}" dt="2021-02-03T21:31:18.728" v="13"/>
        <pc:sldMkLst>
          <pc:docMk/>
          <pc:sldMk cId="4262907034" sldId="263"/>
        </pc:sldMkLst>
      </pc:sldChg>
    </pc:docChg>
  </pc:docChgLst>
  <pc:docChgLst>
    <pc:chgData name="Tasha Perry" userId="S::perryt@kerndhs.com::8c4613b1-b053-4521-b8db-aaeff6f3d01b" providerId="AD" clId="Web-{9C17757D-ECCC-4938-BC99-8F9A2C4A22EE}"/>
    <pc:docChg chg="modSld">
      <pc:chgData name="Tasha Perry" userId="S::perryt@kerndhs.com::8c4613b1-b053-4521-b8db-aaeff6f3d01b" providerId="AD" clId="Web-{9C17757D-ECCC-4938-BC99-8F9A2C4A22EE}" dt="2021-02-09T22:44:58.180" v="23" actId="20577"/>
      <pc:docMkLst>
        <pc:docMk/>
      </pc:docMkLst>
      <pc:sldChg chg="modNotes">
        <pc:chgData name="Tasha Perry" userId="S::perryt@kerndhs.com::8c4613b1-b053-4521-b8db-aaeff6f3d01b" providerId="AD" clId="Web-{9C17757D-ECCC-4938-BC99-8F9A2C4A22EE}" dt="2021-02-09T22:40:06.032" v="13"/>
        <pc:sldMkLst>
          <pc:docMk/>
          <pc:sldMk cId="1809059290" sldId="275"/>
        </pc:sldMkLst>
      </pc:sldChg>
      <pc:sldChg chg="modSp">
        <pc:chgData name="Tasha Perry" userId="S::perryt@kerndhs.com::8c4613b1-b053-4521-b8db-aaeff6f3d01b" providerId="AD" clId="Web-{9C17757D-ECCC-4938-BC99-8F9A2C4A22EE}" dt="2021-02-09T22:44:58.180" v="23" actId="20577"/>
        <pc:sldMkLst>
          <pc:docMk/>
          <pc:sldMk cId="1555232792" sldId="277"/>
        </pc:sldMkLst>
        <pc:spChg chg="mod">
          <ac:chgData name="Tasha Perry" userId="S::perryt@kerndhs.com::8c4613b1-b053-4521-b8db-aaeff6f3d01b" providerId="AD" clId="Web-{9C17757D-ECCC-4938-BC99-8F9A2C4A22EE}" dt="2021-02-09T22:44:58.180" v="23" actId="20577"/>
          <ac:spMkLst>
            <pc:docMk/>
            <pc:sldMk cId="1555232792" sldId="277"/>
            <ac:spMk id="5" creationId="{A6FFBFF5-3A03-4F29-97B2-A4761D8E309D}"/>
          </ac:spMkLst>
        </pc:spChg>
      </pc:sldChg>
    </pc:docChg>
  </pc:docChgLst>
  <pc:docChgLst>
    <pc:chgData name="Dominica Martinez" userId="S::martindo@kerndhs.com::5b0e2abf-ffec-469f-8b90-4539d4f9df24" providerId="AD" clId="Web-{9FEFCE19-43FE-4318-988D-CF821C196507}"/>
    <pc:docChg chg="modSld">
      <pc:chgData name="Dominica Martinez" userId="S::martindo@kerndhs.com::5b0e2abf-ffec-469f-8b90-4539d4f9df24" providerId="AD" clId="Web-{9FEFCE19-43FE-4318-988D-CF821C196507}" dt="2021-04-08T20:16:33.140" v="2"/>
      <pc:docMkLst>
        <pc:docMk/>
      </pc:docMkLst>
      <pc:sldChg chg="modSp modNotes">
        <pc:chgData name="Dominica Martinez" userId="S::martindo@kerndhs.com::5b0e2abf-ffec-469f-8b90-4539d4f9df24" providerId="AD" clId="Web-{9FEFCE19-43FE-4318-988D-CF821C196507}" dt="2021-04-08T20:16:33.140" v="2"/>
        <pc:sldMkLst>
          <pc:docMk/>
          <pc:sldMk cId="109857222" sldId="256"/>
        </pc:sldMkLst>
        <pc:spChg chg="mod">
          <ac:chgData name="Dominica Martinez" userId="S::martindo@kerndhs.com::5b0e2abf-ffec-469f-8b90-4539d4f9df24" providerId="AD" clId="Web-{9FEFCE19-43FE-4318-988D-CF821C196507}" dt="2021-04-08T20:16:25.140" v="0" actId="20577"/>
          <ac:spMkLst>
            <pc:docMk/>
            <pc:sldMk cId="109857222" sldId="256"/>
            <ac:spMk id="4" creationId="{4BCF7607-CFD1-4FD7-877E-80759E2A8E13}"/>
          </ac:spMkLst>
        </pc:spChg>
      </pc:sldChg>
    </pc:docChg>
  </pc:docChgLst>
  <pc:docChgLst>
    <pc:chgData clId="Web-{186F4458-ECA9-4A4D-B0CB-71CD95F6F758}"/>
    <pc:docChg chg="delSld modSld">
      <pc:chgData name="" userId="" providerId="" clId="Web-{186F4458-ECA9-4A4D-B0CB-71CD95F6F758}" dt="2021-01-27T20:55:42.245" v="195"/>
      <pc:docMkLst>
        <pc:docMk/>
      </pc:docMkLst>
      <pc:sldChg chg="del">
        <pc:chgData name="" userId="" providerId="" clId="Web-{186F4458-ECA9-4A4D-B0CB-71CD95F6F758}" dt="2021-01-27T20:55:42.245" v="195"/>
        <pc:sldMkLst>
          <pc:docMk/>
          <pc:sldMk cId="2183701081" sldId="261"/>
        </pc:sldMkLst>
      </pc:sldChg>
      <pc:sldChg chg="addSp delSp modSp modNotes">
        <pc:chgData name="" userId="" providerId="" clId="Web-{186F4458-ECA9-4A4D-B0CB-71CD95F6F758}" dt="2021-01-27T20:55:37.448" v="194"/>
        <pc:sldMkLst>
          <pc:docMk/>
          <pc:sldMk cId="4262907034" sldId="263"/>
        </pc:sldMkLst>
        <pc:spChg chg="mod">
          <ac:chgData name="" userId="" providerId="" clId="Web-{186F4458-ECA9-4A4D-B0CB-71CD95F6F758}" dt="2021-01-27T20:53:54.177" v="170" actId="20577"/>
          <ac:spMkLst>
            <pc:docMk/>
            <pc:sldMk cId="4262907034" sldId="263"/>
            <ac:spMk id="5" creationId="{A693B55B-0133-4E49-B01E-D87B401093F8}"/>
          </ac:spMkLst>
        </pc:spChg>
        <pc:spChg chg="mod">
          <ac:chgData name="" userId="" providerId="" clId="Web-{186F4458-ECA9-4A4D-B0CB-71CD95F6F758}" dt="2021-01-27T20:48:06.115" v="96" actId="20577"/>
          <ac:spMkLst>
            <pc:docMk/>
            <pc:sldMk cId="4262907034" sldId="263"/>
            <ac:spMk id="7" creationId="{40761C9E-6684-472F-A979-4A13672E8B40}"/>
          </ac:spMkLst>
        </pc:spChg>
        <pc:picChg chg="del mod">
          <ac:chgData name="" userId="" providerId="" clId="Web-{186F4458-ECA9-4A4D-B0CB-71CD95F6F758}" dt="2021-01-27T20:54:49.414" v="186"/>
          <ac:picMkLst>
            <pc:docMk/>
            <pc:sldMk cId="4262907034" sldId="263"/>
            <ac:picMk id="6" creationId="{82E23AFB-BDA6-46E5-B6D6-F4E963DB8339}"/>
          </ac:picMkLst>
        </pc:picChg>
        <pc:picChg chg="add del mod">
          <ac:chgData name="" userId="" providerId="" clId="Web-{186F4458-ECA9-4A4D-B0CB-71CD95F6F758}" dt="2021-01-27T20:52:31.705" v="146"/>
          <ac:picMkLst>
            <pc:docMk/>
            <pc:sldMk cId="4262907034" sldId="263"/>
            <ac:picMk id="6" creationId="{8B4C6549-E228-4971-A83B-2C1B0F531313}"/>
          </ac:picMkLst>
        </pc:picChg>
        <pc:picChg chg="mod">
          <ac:chgData name="" userId="" providerId="" clId="Web-{186F4458-ECA9-4A4D-B0CB-71CD95F6F758}" dt="2021-01-27T20:53:41.583" v="162" actId="1076"/>
          <ac:picMkLst>
            <pc:docMk/>
            <pc:sldMk cId="4262907034" sldId="263"/>
            <ac:picMk id="8" creationId="{2B400BC6-B011-4491-868F-95E2927E19AE}"/>
          </ac:picMkLst>
        </pc:picChg>
        <pc:picChg chg="mod">
          <ac:chgData name="" userId="" providerId="" clId="Web-{186F4458-ECA9-4A4D-B0CB-71CD95F6F758}" dt="2021-01-27T20:48:35.601" v="106"/>
          <ac:picMkLst>
            <pc:docMk/>
            <pc:sldMk cId="4262907034" sldId="263"/>
            <ac:picMk id="8" creationId="{634BF2C3-FDAE-4D63-B36D-8F44211D5394}"/>
          </ac:picMkLst>
        </pc:picChg>
        <pc:picChg chg="add del mod">
          <ac:chgData name="" userId="" providerId="" clId="Web-{186F4458-ECA9-4A4D-B0CB-71CD95F6F758}" dt="2021-01-27T20:46:37.705" v="86"/>
          <ac:picMkLst>
            <pc:docMk/>
            <pc:sldMk cId="4262907034" sldId="263"/>
            <ac:picMk id="10" creationId="{D77C0BCD-2278-4B9D-8607-1D961165D33F}"/>
          </ac:picMkLst>
        </pc:picChg>
        <pc:picChg chg="mod">
          <ac:chgData name="" userId="" providerId="" clId="Web-{186F4458-ECA9-4A4D-B0CB-71CD95F6F758}" dt="2021-01-27T20:54:03.850" v="174" actId="14100"/>
          <ac:picMkLst>
            <pc:docMk/>
            <pc:sldMk cId="4262907034" sldId="263"/>
            <ac:picMk id="10" creationId="{D7BFD666-745E-4EF7-81CC-24A8678B2D8F}"/>
          </ac:picMkLst>
        </pc:picChg>
        <pc:picChg chg="add mod">
          <ac:chgData name="" userId="" providerId="" clId="Web-{186F4458-ECA9-4A4D-B0CB-71CD95F6F758}" dt="2021-01-27T20:54:01.834" v="173" actId="1076"/>
          <ac:picMkLst>
            <pc:docMk/>
            <pc:sldMk cId="4262907034" sldId="263"/>
            <ac:picMk id="11" creationId="{A17C966C-D148-461E-AA45-F1E58A616660}"/>
          </ac:picMkLst>
        </pc:picChg>
        <pc:picChg chg="add mod">
          <ac:chgData name="" userId="" providerId="" clId="Web-{186F4458-ECA9-4A4D-B0CB-71CD95F6F758}" dt="2021-01-27T20:54:13.491" v="179" actId="1076"/>
          <ac:picMkLst>
            <pc:docMk/>
            <pc:sldMk cId="4262907034" sldId="263"/>
            <ac:picMk id="12" creationId="{0403AC7C-4C32-46E4-8A01-8E11186D42DD}"/>
          </ac:picMkLst>
        </pc:picChg>
        <pc:picChg chg="mod">
          <ac:chgData name="" userId="" providerId="" clId="Web-{186F4458-ECA9-4A4D-B0CB-71CD95F6F758}" dt="2021-01-27T20:54:10.069" v="177" actId="14100"/>
          <ac:picMkLst>
            <pc:docMk/>
            <pc:sldMk cId="4262907034" sldId="263"/>
            <ac:picMk id="13" creationId="{97B3A3D6-4770-4EA2-9A9A-581DC203BF0F}"/>
          </ac:picMkLst>
        </pc:picChg>
        <pc:picChg chg="mod">
          <ac:chgData name="" userId="" providerId="" clId="Web-{186F4458-ECA9-4A4D-B0CB-71CD95F6F758}" dt="2021-01-27T20:53:14.691" v="152" actId="1076"/>
          <ac:picMkLst>
            <pc:docMk/>
            <pc:sldMk cId="4262907034" sldId="263"/>
            <ac:picMk id="13" creationId="{A3A04643-3E3B-44DD-8BDC-CDDB2339C656}"/>
          </ac:picMkLst>
        </pc:picChg>
        <pc:picChg chg="add mod">
          <ac:chgData name="" userId="" providerId="" clId="Web-{186F4458-ECA9-4A4D-B0CB-71CD95F6F758}" dt="2021-01-27T20:52:39.643" v="149" actId="1076"/>
          <ac:picMkLst>
            <pc:docMk/>
            <pc:sldMk cId="4262907034" sldId="263"/>
            <ac:picMk id="14" creationId="{A64DDF41-2FC5-47B5-899D-6015514418A4}"/>
          </ac:picMkLst>
        </pc:picChg>
        <pc:picChg chg="add mod">
          <ac:chgData name="" userId="" providerId="" clId="Web-{186F4458-ECA9-4A4D-B0CB-71CD95F6F758}" dt="2021-01-27T20:49:36.588" v="113" actId="1076"/>
          <ac:picMkLst>
            <pc:docMk/>
            <pc:sldMk cId="4262907034" sldId="263"/>
            <ac:picMk id="15" creationId="{26A6F6D1-76AE-4A86-B018-927656C4937E}"/>
          </ac:picMkLst>
        </pc:picChg>
        <pc:picChg chg="add mod">
          <ac:chgData name="" userId="" providerId="" clId="Web-{186F4458-ECA9-4A4D-B0CB-71CD95F6F758}" dt="2021-01-27T20:53:54.756" v="171" actId="1076"/>
          <ac:picMkLst>
            <pc:docMk/>
            <pc:sldMk cId="4262907034" sldId="263"/>
            <ac:picMk id="16" creationId="{E4331BD5-ED5A-4145-8D42-FE4602D4F77F}"/>
          </ac:picMkLst>
        </pc:picChg>
        <pc:picChg chg="add mod">
          <ac:chgData name="" userId="" providerId="" clId="Web-{186F4458-ECA9-4A4D-B0CB-71CD95F6F758}" dt="2021-01-27T20:53:47.427" v="164" actId="1076"/>
          <ac:picMkLst>
            <pc:docMk/>
            <pc:sldMk cId="4262907034" sldId="263"/>
            <ac:picMk id="17" creationId="{D2542485-83B5-4F4F-B0FB-67E91A08E5AA}"/>
          </ac:picMkLst>
        </pc:picChg>
        <pc:picChg chg="add mod">
          <ac:chgData name="" userId="" providerId="" clId="Web-{186F4458-ECA9-4A4D-B0CB-71CD95F6F758}" dt="2021-01-27T20:53:46.349" v="163" actId="1076"/>
          <ac:picMkLst>
            <pc:docMk/>
            <pc:sldMk cId="4262907034" sldId="263"/>
            <ac:picMk id="18" creationId="{6B1DA83D-74EC-449E-A6EB-2FF44F4927B9}"/>
          </ac:picMkLst>
        </pc:picChg>
        <pc:picChg chg="add mod">
          <ac:chgData name="" userId="" providerId="" clId="Web-{186F4458-ECA9-4A4D-B0CB-71CD95F6F758}" dt="2021-01-27T20:54:06.912" v="176" actId="1076"/>
          <ac:picMkLst>
            <pc:docMk/>
            <pc:sldMk cId="4262907034" sldId="263"/>
            <ac:picMk id="19" creationId="{AF6E4BC9-D99D-44B8-AAAE-55F86D70BCC7}"/>
          </ac:picMkLst>
        </pc:picChg>
        <pc:picChg chg="add mod">
          <ac:chgData name="" userId="" providerId="" clId="Web-{186F4458-ECA9-4A4D-B0CB-71CD95F6F758}" dt="2021-01-27T20:54:55.868" v="191" actId="1076"/>
          <ac:picMkLst>
            <pc:docMk/>
            <pc:sldMk cId="4262907034" sldId="263"/>
            <ac:picMk id="20" creationId="{1892EB1A-E181-4FD0-ABF1-280493A193B6}"/>
          </ac:picMkLst>
        </pc:picChg>
        <pc:picChg chg="add mod">
          <ac:chgData name="" userId="" providerId="" clId="Web-{186F4458-ECA9-4A4D-B0CB-71CD95F6F758}" dt="2021-01-27T20:54:54.868" v="190" actId="1076"/>
          <ac:picMkLst>
            <pc:docMk/>
            <pc:sldMk cId="4262907034" sldId="263"/>
            <ac:picMk id="21" creationId="{23B59439-F5B0-47FE-B35B-FE8E1363D06C}"/>
          </ac:picMkLst>
        </pc:picChg>
        <pc:picChg chg="del">
          <ac:chgData name="" userId="" providerId="" clId="Web-{186F4458-ECA9-4A4D-B0CB-71CD95F6F758}" dt="2021-01-27T20:51:39.828" v="130"/>
          <ac:picMkLst>
            <pc:docMk/>
            <pc:sldMk cId="4262907034" sldId="263"/>
            <ac:picMk id="23" creationId="{24C380CA-B873-4723-B632-764BA3AE6639}"/>
          </ac:picMkLst>
        </pc:picChg>
        <pc:picChg chg="del">
          <ac:chgData name="" userId="" providerId="" clId="Web-{186F4458-ECA9-4A4D-B0CB-71CD95F6F758}" dt="2021-01-27T20:51:37.156" v="127"/>
          <ac:picMkLst>
            <pc:docMk/>
            <pc:sldMk cId="4262907034" sldId="263"/>
            <ac:picMk id="24" creationId="{9EBA4539-1580-4773-9F7D-E73B7A155BB8}"/>
          </ac:picMkLst>
        </pc:picChg>
        <pc:picChg chg="del">
          <ac:chgData name="" userId="" providerId="" clId="Web-{186F4458-ECA9-4A4D-B0CB-71CD95F6F758}" dt="2021-01-27T20:51:44.500" v="133"/>
          <ac:picMkLst>
            <pc:docMk/>
            <pc:sldMk cId="4262907034" sldId="263"/>
            <ac:picMk id="25" creationId="{A33D9517-F294-47F4-8B66-7AD0DD9D0044}"/>
          </ac:picMkLst>
        </pc:picChg>
        <pc:picChg chg="add del mod">
          <ac:chgData name="" userId="" providerId="" clId="Web-{186F4458-ECA9-4A4D-B0CB-71CD95F6F758}" dt="2021-01-27T20:51:48.141" v="134"/>
          <ac:picMkLst>
            <pc:docMk/>
            <pc:sldMk cId="4262907034" sldId="263"/>
            <ac:picMk id="27" creationId="{534F29A2-442E-4E6E-9B42-A574CADA03E6}"/>
          </ac:picMkLst>
        </pc:picChg>
        <pc:picChg chg="mod">
          <ac:chgData name="" userId="" providerId="" clId="Web-{186F4458-ECA9-4A4D-B0CB-71CD95F6F758}" dt="2021-01-27T20:41:51.770" v="44" actId="14100"/>
          <ac:picMkLst>
            <pc:docMk/>
            <pc:sldMk cId="4262907034" sldId="263"/>
            <ac:picMk id="28" creationId="{B2A115D7-266A-4042-B2A3-96B5CF7574CC}"/>
          </ac:picMkLst>
        </pc:picChg>
      </pc:sldChg>
      <pc:sldChg chg="addSp delSp modSp del">
        <pc:chgData name="" userId="" providerId="" clId="Web-{186F4458-ECA9-4A4D-B0CB-71CD95F6F758}" dt="2021-01-27T20:55:13.197" v="192"/>
        <pc:sldMkLst>
          <pc:docMk/>
          <pc:sldMk cId="1830427978" sldId="265"/>
        </pc:sldMkLst>
        <pc:spChg chg="mod">
          <ac:chgData name="" userId="" providerId="" clId="Web-{186F4458-ECA9-4A4D-B0CB-71CD95F6F758}" dt="2021-01-27T20:42:11.990" v="53" actId="20577"/>
          <ac:spMkLst>
            <pc:docMk/>
            <pc:sldMk cId="1830427978" sldId="265"/>
            <ac:spMk id="131" creationId="{C31ABCC7-CC5B-4A5E-8CD9-341A9EED7401}"/>
          </ac:spMkLst>
        </pc:spChg>
        <pc:picChg chg="add mod">
          <ac:chgData name="" userId="" providerId="" clId="Web-{186F4458-ECA9-4A4D-B0CB-71CD95F6F758}" dt="2021-01-27T20:54:36.445" v="183" actId="1076"/>
          <ac:picMkLst>
            <pc:docMk/>
            <pc:sldMk cId="1830427978" sldId="265"/>
            <ac:picMk id="2" creationId="{6B580FBB-A31E-47B7-95B2-EAE6FEBFD51C}"/>
          </ac:picMkLst>
        </pc:picChg>
        <pc:picChg chg="add mod">
          <ac:chgData name="" userId="" providerId="" clId="Web-{186F4458-ECA9-4A4D-B0CB-71CD95F6F758}" dt="2021-01-27T20:45:47.734" v="74" actId="1076"/>
          <ac:picMkLst>
            <pc:docMk/>
            <pc:sldMk cId="1830427978" sldId="265"/>
            <ac:picMk id="3" creationId="{AB80D512-B957-4151-91FB-C3ACBDF9C80B}"/>
          </ac:picMkLst>
        </pc:picChg>
        <pc:picChg chg="add mod">
          <ac:chgData name="" userId="" providerId="" clId="Web-{186F4458-ECA9-4A4D-B0CB-71CD95F6F758}" dt="2021-01-27T20:46:19.595" v="81" actId="1076"/>
          <ac:picMkLst>
            <pc:docMk/>
            <pc:sldMk cId="1830427978" sldId="265"/>
            <ac:picMk id="4" creationId="{8FFC73A0-41CE-4D69-9F49-4059623639C2}"/>
          </ac:picMkLst>
        </pc:picChg>
        <pc:picChg chg="add mod">
          <ac:chgData name="" userId="" providerId="" clId="Web-{186F4458-ECA9-4A4D-B0CB-71CD95F6F758}" dt="2021-01-27T20:47:35.942" v="93" actId="1076"/>
          <ac:picMkLst>
            <pc:docMk/>
            <pc:sldMk cId="1830427978" sldId="265"/>
            <ac:picMk id="5" creationId="{1EE8A427-EF0A-467D-BDEA-8B6A06FD0CAB}"/>
          </ac:picMkLst>
        </pc:picChg>
        <pc:picChg chg="add del mod">
          <ac:chgData name="" userId="" providerId="" clId="Web-{186F4458-ECA9-4A4D-B0CB-71CD95F6F758}" dt="2021-01-27T20:40:41.939" v="12"/>
          <ac:picMkLst>
            <pc:docMk/>
            <pc:sldMk cId="1830427978" sldId="265"/>
            <ac:picMk id="6" creationId="{80FE3F10-F40C-40A5-81C2-5656159A2B5F}"/>
          </ac:picMkLst>
        </pc:picChg>
        <pc:picChg chg="add mod">
          <ac:chgData name="" userId="" providerId="" clId="Web-{186F4458-ECA9-4A4D-B0CB-71CD95F6F758}" dt="2021-01-27T20:47:59.224" v="95" actId="1076"/>
          <ac:picMkLst>
            <pc:docMk/>
            <pc:sldMk cId="1830427978" sldId="265"/>
            <ac:picMk id="7" creationId="{83A25B41-4BF1-4AB1-8524-21658D4CC92E}"/>
          </ac:picMkLst>
        </pc:picChg>
        <pc:picChg chg="add mod">
          <ac:chgData name="" userId="" providerId="" clId="Web-{186F4458-ECA9-4A4D-B0CB-71CD95F6F758}" dt="2021-01-27T20:49:28.040" v="109" actId="1076"/>
          <ac:picMkLst>
            <pc:docMk/>
            <pc:sldMk cId="1830427978" sldId="265"/>
            <ac:picMk id="8" creationId="{42688106-5091-437A-9E93-3007F0471E20}"/>
          </ac:picMkLst>
        </pc:picChg>
        <pc:picChg chg="add mod">
          <ac:chgData name="" userId="" providerId="" clId="Web-{186F4458-ECA9-4A4D-B0CB-71CD95F6F758}" dt="2021-01-27T20:50:18.324" v="115" actId="1076"/>
          <ac:picMkLst>
            <pc:docMk/>
            <pc:sldMk cId="1830427978" sldId="265"/>
            <ac:picMk id="9" creationId="{6323D422-BB65-46C7-A441-C332AC9485D8}"/>
          </ac:picMkLst>
        </pc:picChg>
        <pc:picChg chg="add mod">
          <ac:chgData name="" userId="" providerId="" clId="Web-{186F4458-ECA9-4A4D-B0CB-71CD95F6F758}" dt="2021-01-27T20:50:54.154" v="119" actId="1076"/>
          <ac:picMkLst>
            <pc:docMk/>
            <pc:sldMk cId="1830427978" sldId="265"/>
            <ac:picMk id="10" creationId="{0B5E4853-AE25-46B2-A182-BD4066B279EE}"/>
          </ac:picMkLst>
        </pc:picChg>
        <pc:picChg chg="add mod">
          <ac:chgData name="" userId="" providerId="" clId="Web-{186F4458-ECA9-4A4D-B0CB-71CD95F6F758}" dt="2021-01-27T20:51:25.561" v="123" actId="1076"/>
          <ac:picMkLst>
            <pc:docMk/>
            <pc:sldMk cId="1830427978" sldId="265"/>
            <ac:picMk id="11" creationId="{AC174621-9AD9-46EB-AC8B-A6A6177E6B92}"/>
          </ac:picMkLst>
        </pc:picChg>
        <pc:picChg chg="add mod">
          <ac:chgData name="" userId="" providerId="" clId="Web-{186F4458-ECA9-4A4D-B0CB-71CD95F6F758}" dt="2021-01-27T20:52:21.814" v="143" actId="1076"/>
          <ac:picMkLst>
            <pc:docMk/>
            <pc:sldMk cId="1830427978" sldId="265"/>
            <ac:picMk id="12" creationId="{35FD6437-B47A-4E90-A3A3-34BB031B8DF3}"/>
          </ac:picMkLst>
        </pc:picChg>
        <pc:picChg chg="add mod">
          <ac:chgData name="" userId="" providerId="" clId="Web-{186F4458-ECA9-4A4D-B0CB-71CD95F6F758}" dt="2021-01-27T20:53:26.864" v="154" actId="1076"/>
          <ac:picMkLst>
            <pc:docMk/>
            <pc:sldMk cId="1830427978" sldId="265"/>
            <ac:picMk id="13" creationId="{2508753F-AA21-48C9-853A-023D03327AFC}"/>
          </ac:picMkLst>
        </pc:picChg>
        <pc:picChg chg="add mod">
          <ac:chgData name="" userId="" providerId="" clId="Web-{186F4458-ECA9-4A4D-B0CB-71CD95F6F758}" dt="2021-01-27T20:54:34.836" v="182"/>
          <ac:picMkLst>
            <pc:docMk/>
            <pc:sldMk cId="1830427978" sldId="265"/>
            <ac:picMk id="14" creationId="{25210B60-435A-4B3B-B994-9D0B653A2BA6}"/>
          </ac:picMkLst>
        </pc:picChg>
      </pc:sldChg>
      <pc:sldChg chg="addSp delSp modSp">
        <pc:chgData name="" userId="" providerId="" clId="Web-{186F4458-ECA9-4A4D-B0CB-71CD95F6F758}" dt="2021-01-27T20:43:42.634" v="56"/>
        <pc:sldMkLst>
          <pc:docMk/>
          <pc:sldMk cId="1808873255" sldId="266"/>
        </pc:sldMkLst>
        <pc:picChg chg="add del mod">
          <ac:chgData name="" userId="" providerId="" clId="Web-{186F4458-ECA9-4A4D-B0CB-71CD95F6F758}" dt="2021-01-27T20:43:42.634" v="56"/>
          <ac:picMkLst>
            <pc:docMk/>
            <pc:sldMk cId="1808873255" sldId="266"/>
            <ac:picMk id="5" creationId="{7B894F9D-C1CE-49DB-A535-82C27A08C911}"/>
          </ac:picMkLst>
        </pc:picChg>
      </pc:sldChg>
    </pc:docChg>
  </pc:docChgLst>
  <pc:docChgLst>
    <pc:chgData clId="Web-{92D4FB72-D2B4-40E6-B10B-D2D0BEC08605}"/>
    <pc:docChg chg="addSld delSld modSld">
      <pc:chgData name="" userId="" providerId="" clId="Web-{92D4FB72-D2B4-40E6-B10B-D2D0BEC08605}" dt="2021-01-26T00:04:20.209" v="909" actId="14100"/>
      <pc:docMkLst>
        <pc:docMk/>
      </pc:docMkLst>
      <pc:sldChg chg="addSp delSp modSp modNotes">
        <pc:chgData name="" userId="" providerId="" clId="Web-{92D4FB72-D2B4-40E6-B10B-D2D0BEC08605}" dt="2021-01-25T23:41:30.429" v="58"/>
        <pc:sldMkLst>
          <pc:docMk/>
          <pc:sldMk cId="109857222" sldId="256"/>
        </pc:sldMkLst>
        <pc:spChg chg="mod">
          <ac:chgData name="" userId="" providerId="" clId="Web-{92D4FB72-D2B4-40E6-B10B-D2D0BEC08605}" dt="2021-01-25T23:39:01.714" v="38" actId="1076"/>
          <ac:spMkLst>
            <pc:docMk/>
            <pc:sldMk cId="109857222" sldId="256"/>
            <ac:spMk id="2" creationId="{00000000-0000-0000-0000-000000000000}"/>
          </ac:spMkLst>
        </pc:spChg>
        <pc:spChg chg="mod">
          <ac:chgData name="" userId="" providerId="" clId="Web-{92D4FB72-D2B4-40E6-B10B-D2D0BEC08605}" dt="2021-01-25T23:39:33.295" v="47" actId="1076"/>
          <ac:spMkLst>
            <pc:docMk/>
            <pc:sldMk cId="109857222" sldId="256"/>
            <ac:spMk id="3" creationId="{00000000-0000-0000-0000-000000000000}"/>
          </ac:spMkLst>
        </pc:spChg>
        <pc:spChg chg="add del">
          <ac:chgData name="" userId="" providerId="" clId="Web-{92D4FB72-D2B4-40E6-B10B-D2D0BEC08605}" dt="2021-01-25T23:36:22.373" v="6"/>
          <ac:spMkLst>
            <pc:docMk/>
            <pc:sldMk cId="109857222" sldId="256"/>
            <ac:spMk id="57" creationId="{35555856-9970-4BC3-9AA9-6A917F53AFBD}"/>
          </ac:spMkLst>
        </pc:spChg>
        <pc:spChg chg="add del">
          <ac:chgData name="" userId="" providerId="" clId="Web-{92D4FB72-D2B4-40E6-B10B-D2D0BEC08605}" dt="2021-01-25T23:36:22.373" v="6"/>
          <ac:spMkLst>
            <pc:docMk/>
            <pc:sldMk cId="109857222" sldId="256"/>
            <ac:spMk id="61" creationId="{13722DD7-BA73-4776-93A3-94491FEF7260}"/>
          </ac:spMkLst>
        </pc:spChg>
        <pc:spChg chg="add del">
          <ac:chgData name="" userId="" providerId="" clId="Web-{92D4FB72-D2B4-40E6-B10B-D2D0BEC08605}" dt="2021-01-25T23:36:19.436" v="3"/>
          <ac:spMkLst>
            <pc:docMk/>
            <pc:sldMk cId="109857222" sldId="256"/>
            <ac:spMk id="63" creationId="{5AE9FC70-8A26-4CF2-8E04-EBDADB8B81C4}"/>
          </ac:spMkLst>
        </pc:spChg>
        <pc:spChg chg="add del">
          <ac:chgData name="" userId="" providerId="" clId="Web-{92D4FB72-D2B4-40E6-B10B-D2D0BEC08605}" dt="2021-01-25T23:36:19.436" v="3"/>
          <ac:spMkLst>
            <pc:docMk/>
            <pc:sldMk cId="109857222" sldId="256"/>
            <ac:spMk id="64" creationId="{609CB703-C563-4F1F-BF28-83C06E978C4F}"/>
          </ac:spMkLst>
        </pc:spChg>
        <pc:spChg chg="add del">
          <ac:chgData name="" userId="" providerId="" clId="Web-{92D4FB72-D2B4-40E6-B10B-D2D0BEC08605}" dt="2021-01-25T23:36:19.436" v="3"/>
          <ac:spMkLst>
            <pc:docMk/>
            <pc:sldMk cId="109857222" sldId="256"/>
            <ac:spMk id="65" creationId="{C5CB530E-515E-412C-9DF1-5F8FFBD6F383}"/>
          </ac:spMkLst>
        </pc:spChg>
        <pc:spChg chg="add del">
          <ac:chgData name="" userId="" providerId="" clId="Web-{92D4FB72-D2B4-40E6-B10B-D2D0BEC08605}" dt="2021-01-25T23:36:08.403" v="1"/>
          <ac:spMkLst>
            <pc:docMk/>
            <pc:sldMk cId="109857222" sldId="256"/>
            <ac:spMk id="66" creationId="{6FD9D7E7-DF77-490E-BCAC-DB04B3804C10}"/>
          </ac:spMkLst>
        </pc:spChg>
        <pc:spChg chg="add del">
          <ac:chgData name="" userId="" providerId="" clId="Web-{92D4FB72-D2B4-40E6-B10B-D2D0BEC08605}" dt="2021-01-25T23:36:22.358" v="5"/>
          <ac:spMkLst>
            <pc:docMk/>
            <pc:sldMk cId="109857222" sldId="256"/>
            <ac:spMk id="67" creationId="{04A130CA-991E-4C92-A494-EB7D8666EFED}"/>
          </ac:spMkLst>
        </pc:spChg>
        <pc:spChg chg="add del">
          <ac:chgData name="" userId="" providerId="" clId="Web-{92D4FB72-D2B4-40E6-B10B-D2D0BEC08605}" dt="2021-01-25T23:36:08.403" v="1"/>
          <ac:spMkLst>
            <pc:docMk/>
            <pc:sldMk cId="109857222" sldId="256"/>
            <ac:spMk id="68" creationId="{D89AF302-1573-4DC3-9F33-A0090D863083}"/>
          </ac:spMkLst>
        </pc:spChg>
        <pc:spChg chg="add del">
          <ac:chgData name="" userId="" providerId="" clId="Web-{92D4FB72-D2B4-40E6-B10B-D2D0BEC08605}" dt="2021-01-25T23:36:22.358" v="5"/>
          <ac:spMkLst>
            <pc:docMk/>
            <pc:sldMk cId="109857222" sldId="256"/>
            <ac:spMk id="69" creationId="{FC3C749F-9A26-4B1E-BC2E-572D03DF9593}"/>
          </ac:spMkLst>
        </pc:spChg>
        <pc:spChg chg="add del">
          <ac:chgData name="" userId="" providerId="" clId="Web-{92D4FB72-D2B4-40E6-B10B-D2D0BEC08605}" dt="2021-01-25T23:36:08.403" v="1"/>
          <ac:spMkLst>
            <pc:docMk/>
            <pc:sldMk cId="109857222" sldId="256"/>
            <ac:spMk id="70" creationId="{0C082ED4-395D-4CAE-BC6E-E8E3D7AE6F43}"/>
          </ac:spMkLst>
        </pc:spChg>
        <pc:spChg chg="add del">
          <ac:chgData name="" userId="" providerId="" clId="Web-{92D4FB72-D2B4-40E6-B10B-D2D0BEC08605}" dt="2021-01-25T23:36:22.358" v="5"/>
          <ac:spMkLst>
            <pc:docMk/>
            <pc:sldMk cId="109857222" sldId="256"/>
            <ac:spMk id="71" creationId="{F98D51C6-1188-49B8-B829-31D2C2813F10}"/>
          </ac:spMkLst>
        </pc:spChg>
        <pc:spChg chg="add del">
          <ac:chgData name="" userId="" providerId="" clId="Web-{92D4FB72-D2B4-40E6-B10B-D2D0BEC08605}" dt="2021-01-25T23:36:22.358" v="5"/>
          <ac:spMkLst>
            <pc:docMk/>
            <pc:sldMk cId="109857222" sldId="256"/>
            <ac:spMk id="73" creationId="{456BA586-8922-4113-BD35-BBF1EB1A1F42}"/>
          </ac:spMkLst>
        </pc:spChg>
        <pc:spChg chg="add del">
          <ac:chgData name="" userId="" providerId="" clId="Web-{92D4FB72-D2B4-40E6-B10B-D2D0BEC08605}" dt="2021-01-25T23:36:19.436" v="3"/>
          <ac:spMkLst>
            <pc:docMk/>
            <pc:sldMk cId="109857222" sldId="256"/>
            <ac:spMk id="74" creationId="{712D4376-A578-4FF1-94FC-245E7A6A489F}"/>
          </ac:spMkLst>
        </pc:spChg>
        <pc:spChg chg="add del">
          <ac:chgData name="" userId="" providerId="" clId="Web-{92D4FB72-D2B4-40E6-B10B-D2D0BEC08605}" dt="2021-01-25T23:36:22.358" v="5"/>
          <ac:spMkLst>
            <pc:docMk/>
            <pc:sldMk cId="109857222" sldId="256"/>
            <ac:spMk id="75" creationId="{B497CCB5-5FC2-473C-AFCC-2430CEF1DF71}"/>
          </ac:spMkLst>
        </pc:spChg>
        <pc:spChg chg="add del">
          <ac:chgData name="" userId="" providerId="" clId="Web-{92D4FB72-D2B4-40E6-B10B-D2D0BEC08605}" dt="2021-01-25T23:36:19.436" v="3"/>
          <ac:spMkLst>
            <pc:docMk/>
            <pc:sldMk cId="109857222" sldId="256"/>
            <ac:spMk id="76" creationId="{AEA7509D-F04F-40CB-A0B3-EEF16499CC9F}"/>
          </ac:spMkLst>
        </pc:spChg>
        <pc:spChg chg="add del">
          <ac:chgData name="" userId="" providerId="" clId="Web-{92D4FB72-D2B4-40E6-B10B-D2D0BEC08605}" dt="2021-01-25T23:36:22.358" v="5"/>
          <ac:spMkLst>
            <pc:docMk/>
            <pc:sldMk cId="109857222" sldId="256"/>
            <ac:spMk id="77" creationId="{599C8C75-BFDF-44E7-A028-EEB5EDD58817}"/>
          </ac:spMkLst>
        </pc:spChg>
        <pc:spChg chg="add del">
          <ac:chgData name="" userId="" providerId="" clId="Web-{92D4FB72-D2B4-40E6-B10B-D2D0BEC08605}" dt="2021-01-25T23:38:14.726" v="23"/>
          <ac:spMkLst>
            <pc:docMk/>
            <pc:sldMk cId="109857222" sldId="256"/>
            <ac:spMk id="78" creationId="{5AE9FC70-8A26-4CF2-8E04-EBDADB8B81C4}"/>
          </ac:spMkLst>
        </pc:spChg>
        <pc:spChg chg="add del">
          <ac:chgData name="" userId="" providerId="" clId="Web-{92D4FB72-D2B4-40E6-B10B-D2D0BEC08605}" dt="2021-01-25T23:38:14.726" v="23"/>
          <ac:spMkLst>
            <pc:docMk/>
            <pc:sldMk cId="109857222" sldId="256"/>
            <ac:spMk id="79" creationId="{609CB703-C563-4F1F-BF28-83C06E978C4F}"/>
          </ac:spMkLst>
        </pc:spChg>
        <pc:spChg chg="add del">
          <ac:chgData name="" userId="" providerId="" clId="Web-{92D4FB72-D2B4-40E6-B10B-D2D0BEC08605}" dt="2021-01-25T23:38:14.726" v="23"/>
          <ac:spMkLst>
            <pc:docMk/>
            <pc:sldMk cId="109857222" sldId="256"/>
            <ac:spMk id="80" creationId="{C5CB530E-515E-412C-9DF1-5F8FFBD6F383}"/>
          </ac:spMkLst>
        </pc:spChg>
        <pc:spChg chg="add del">
          <ac:chgData name="" userId="" providerId="" clId="Web-{92D4FB72-D2B4-40E6-B10B-D2D0BEC08605}" dt="2021-01-25T23:38:14.726" v="23"/>
          <ac:spMkLst>
            <pc:docMk/>
            <pc:sldMk cId="109857222" sldId="256"/>
            <ac:spMk id="82" creationId="{712D4376-A578-4FF1-94FC-245E7A6A489F}"/>
          </ac:spMkLst>
        </pc:spChg>
        <pc:spChg chg="add del">
          <ac:chgData name="" userId="" providerId="" clId="Web-{92D4FB72-D2B4-40E6-B10B-D2D0BEC08605}" dt="2021-01-25T23:38:14.726" v="23"/>
          <ac:spMkLst>
            <pc:docMk/>
            <pc:sldMk cId="109857222" sldId="256"/>
            <ac:spMk id="83" creationId="{AEA7509D-F04F-40CB-A0B3-EEF16499CC9F}"/>
          </ac:spMkLst>
        </pc:spChg>
        <pc:spChg chg="add">
          <ac:chgData name="" userId="" providerId="" clId="Web-{92D4FB72-D2B4-40E6-B10B-D2D0BEC08605}" dt="2021-01-25T23:38:14.726" v="23"/>
          <ac:spMkLst>
            <pc:docMk/>
            <pc:sldMk cId="109857222" sldId="256"/>
            <ac:spMk id="85" creationId="{33ADEAE5-B080-4DEC-819A-00E41A93F881}"/>
          </ac:spMkLst>
        </pc:spChg>
        <pc:spChg chg="add">
          <ac:chgData name="" userId="" providerId="" clId="Web-{92D4FB72-D2B4-40E6-B10B-D2D0BEC08605}" dt="2021-01-25T23:38:14.726" v="23"/>
          <ac:spMkLst>
            <pc:docMk/>
            <pc:sldMk cId="109857222" sldId="256"/>
            <ac:spMk id="86" creationId="{D9FB580A-BA0E-4D5E-90F4-C42767A78389}"/>
          </ac:spMkLst>
        </pc:spChg>
        <pc:spChg chg="add del">
          <ac:chgData name="" userId="" providerId="" clId="Web-{92D4FB72-D2B4-40E6-B10B-D2D0BEC08605}" dt="2021-01-25T23:38:14.726" v="22"/>
          <ac:spMkLst>
            <pc:docMk/>
            <pc:sldMk cId="109857222" sldId="256"/>
            <ac:spMk id="88" creationId="{5AE9FC70-8A26-4CF2-8E04-EBDADB8B81C4}"/>
          </ac:spMkLst>
        </pc:spChg>
        <pc:spChg chg="add del">
          <ac:chgData name="" userId="" providerId="" clId="Web-{92D4FB72-D2B4-40E6-B10B-D2D0BEC08605}" dt="2021-01-25T23:38:14.726" v="22"/>
          <ac:spMkLst>
            <pc:docMk/>
            <pc:sldMk cId="109857222" sldId="256"/>
            <ac:spMk id="90" creationId="{609CB703-C563-4F1F-BF28-83C06E978C4F}"/>
          </ac:spMkLst>
        </pc:spChg>
        <pc:spChg chg="add del">
          <ac:chgData name="" userId="" providerId="" clId="Web-{92D4FB72-D2B4-40E6-B10B-D2D0BEC08605}" dt="2021-01-25T23:38:14.726" v="22"/>
          <ac:spMkLst>
            <pc:docMk/>
            <pc:sldMk cId="109857222" sldId="256"/>
            <ac:spMk id="92" creationId="{C5CB530E-515E-412C-9DF1-5F8FFBD6F383}"/>
          </ac:spMkLst>
        </pc:spChg>
        <pc:spChg chg="add del">
          <ac:chgData name="" userId="" providerId="" clId="Web-{92D4FB72-D2B4-40E6-B10B-D2D0BEC08605}" dt="2021-01-25T23:38:14.726" v="22"/>
          <ac:spMkLst>
            <pc:docMk/>
            <pc:sldMk cId="109857222" sldId="256"/>
            <ac:spMk id="96" creationId="{712D4376-A578-4FF1-94FC-245E7A6A489F}"/>
          </ac:spMkLst>
        </pc:spChg>
        <pc:spChg chg="add del">
          <ac:chgData name="" userId="" providerId="" clId="Web-{92D4FB72-D2B4-40E6-B10B-D2D0BEC08605}" dt="2021-01-25T23:38:14.726" v="22"/>
          <ac:spMkLst>
            <pc:docMk/>
            <pc:sldMk cId="109857222" sldId="256"/>
            <ac:spMk id="98" creationId="{AEA7509D-F04F-40CB-A0B3-EEF16499CC9F}"/>
          </ac:spMkLst>
        </pc:spChg>
        <pc:picChg chg="mod">
          <ac:chgData name="" userId="" providerId="" clId="Web-{92D4FB72-D2B4-40E6-B10B-D2D0BEC08605}" dt="2021-01-25T23:39:45.311" v="50" actId="1076"/>
          <ac:picMkLst>
            <pc:docMk/>
            <pc:sldMk cId="109857222" sldId="256"/>
            <ac:picMk id="54" creationId="{5B66E649-7791-4BE4-BEAB-C16DDFD75A48}"/>
          </ac:picMkLst>
        </pc:picChg>
        <pc:picChg chg="add del">
          <ac:chgData name="" userId="" providerId="" clId="Web-{92D4FB72-D2B4-40E6-B10B-D2D0BEC08605}" dt="2021-01-25T23:36:22.373" v="6"/>
          <ac:picMkLst>
            <pc:docMk/>
            <pc:sldMk cId="109857222" sldId="256"/>
            <ac:picMk id="59" creationId="{7F487851-BFAF-46D8-A1ED-50CAD6E46F59}"/>
          </ac:picMkLst>
        </pc:picChg>
        <pc:cxnChg chg="add del">
          <ac:chgData name="" userId="" providerId="" clId="Web-{92D4FB72-D2B4-40E6-B10B-D2D0BEC08605}" dt="2021-01-25T23:36:19.436" v="3"/>
          <ac:cxnSpMkLst>
            <pc:docMk/>
            <pc:sldMk cId="109857222" sldId="256"/>
            <ac:cxnSpMk id="72" creationId="{56020367-4FD5-4596-8E10-C5F095CD8DBF}"/>
          </ac:cxnSpMkLst>
        </pc:cxnChg>
        <pc:cxnChg chg="add del">
          <ac:chgData name="" userId="" providerId="" clId="Web-{92D4FB72-D2B4-40E6-B10B-D2D0BEC08605}" dt="2021-01-25T23:38:14.726" v="23"/>
          <ac:cxnSpMkLst>
            <pc:docMk/>
            <pc:sldMk cId="109857222" sldId="256"/>
            <ac:cxnSpMk id="81" creationId="{56020367-4FD5-4596-8E10-C5F095CD8DBF}"/>
          </ac:cxnSpMkLst>
        </pc:cxnChg>
        <pc:cxnChg chg="add del">
          <ac:chgData name="" userId="" providerId="" clId="Web-{92D4FB72-D2B4-40E6-B10B-D2D0BEC08605}" dt="2021-01-25T23:38:14.726" v="22"/>
          <ac:cxnSpMkLst>
            <pc:docMk/>
            <pc:sldMk cId="109857222" sldId="256"/>
            <ac:cxnSpMk id="94" creationId="{56020367-4FD5-4596-8E10-C5F095CD8DBF}"/>
          </ac:cxnSpMkLst>
        </pc:cxnChg>
      </pc:sldChg>
      <pc:sldChg chg="addSp delSp modSp new mod setBg modNotes">
        <pc:chgData name="" userId="" providerId="" clId="Web-{92D4FB72-D2B4-40E6-B10B-D2D0BEC08605}" dt="2021-01-26T00:03:00.968" v="896"/>
        <pc:sldMkLst>
          <pc:docMk/>
          <pc:sldMk cId="1585260625" sldId="257"/>
        </pc:sldMkLst>
        <pc:spChg chg="mod">
          <ac:chgData name="" userId="" providerId="" clId="Web-{92D4FB72-D2B4-40E6-B10B-D2D0BEC08605}" dt="2021-01-26T00:00:44.067" v="589" actId="1076"/>
          <ac:spMkLst>
            <pc:docMk/>
            <pc:sldMk cId="1585260625" sldId="257"/>
            <ac:spMk id="2" creationId="{D2F87FBD-63F6-4351-8BAC-9636B74F5BD4}"/>
          </ac:spMkLst>
        </pc:spChg>
        <pc:spChg chg="del">
          <ac:chgData name="" userId="" providerId="" clId="Web-{92D4FB72-D2B4-40E6-B10B-D2D0BEC08605}" dt="2021-01-25T23:40:01.938" v="52"/>
          <ac:spMkLst>
            <pc:docMk/>
            <pc:sldMk cId="1585260625" sldId="257"/>
            <ac:spMk id="3" creationId="{0B9BA1F4-999A-45DA-A8EE-2B55DDD74C46}"/>
          </ac:spMkLst>
        </pc:spChg>
        <pc:spChg chg="add mod">
          <ac:chgData name="" userId="" providerId="" clId="Web-{92D4FB72-D2B4-40E6-B10B-D2D0BEC08605}" dt="2021-01-26T00:01:25.273" v="683" actId="20577"/>
          <ac:spMkLst>
            <pc:docMk/>
            <pc:sldMk cId="1585260625" sldId="257"/>
            <ac:spMk id="5" creationId="{3334A3EF-CB60-41E7-9030-8DA77186564C}"/>
          </ac:spMkLst>
        </pc:spChg>
        <pc:spChg chg="add del">
          <ac:chgData name="" userId="" providerId="" clId="Web-{92D4FB72-D2B4-40E6-B10B-D2D0BEC08605}" dt="2021-01-25T23:48:06.038" v="235"/>
          <ac:spMkLst>
            <pc:docMk/>
            <pc:sldMk cId="1585260625" sldId="257"/>
            <ac:spMk id="8" creationId="{5E7AA7E8-8006-4E1F-A566-FCF37EE6F35D}"/>
          </ac:spMkLst>
        </pc:spChg>
        <pc:spChg chg="add">
          <ac:chgData name="" userId="" providerId="" clId="Web-{92D4FB72-D2B4-40E6-B10B-D2D0BEC08605}" dt="2021-01-25T23:48:06.038" v="235"/>
          <ac:spMkLst>
            <pc:docMk/>
            <pc:sldMk cId="1585260625" sldId="257"/>
            <ac:spMk id="15" creationId="{5E7AA7E8-8006-4E1F-A566-FCF37EE6F35D}"/>
          </ac:spMkLst>
        </pc:spChg>
        <pc:picChg chg="mod">
          <ac:chgData name="" userId="" providerId="" clId="Web-{92D4FB72-D2B4-40E6-B10B-D2D0BEC08605}" dt="2021-01-25T23:48:57.605" v="240" actId="14100"/>
          <ac:picMkLst>
            <pc:docMk/>
            <pc:sldMk cId="1585260625" sldId="257"/>
            <ac:picMk id="4" creationId="{BD1895CF-AB4C-48DC-8BE1-58374545014D}"/>
          </ac:picMkLst>
        </pc:picChg>
        <pc:cxnChg chg="add del">
          <ac:chgData name="" userId="" providerId="" clId="Web-{92D4FB72-D2B4-40E6-B10B-D2D0BEC08605}" dt="2021-01-25T23:48:06.038" v="235"/>
          <ac:cxnSpMkLst>
            <pc:docMk/>
            <pc:sldMk cId="1585260625" sldId="257"/>
            <ac:cxnSpMk id="10" creationId="{56020367-4FD5-4596-8E10-C5F095CD8DBF}"/>
          </ac:cxnSpMkLst>
        </pc:cxnChg>
        <pc:cxnChg chg="add">
          <ac:chgData name="" userId="" providerId="" clId="Web-{92D4FB72-D2B4-40E6-B10B-D2D0BEC08605}" dt="2021-01-25T23:48:06.038" v="235"/>
          <ac:cxnSpMkLst>
            <pc:docMk/>
            <pc:sldMk cId="1585260625" sldId="257"/>
            <ac:cxnSpMk id="17" creationId="{56020367-4FD5-4596-8E10-C5F095CD8DBF}"/>
          </ac:cxnSpMkLst>
        </pc:cxnChg>
      </pc:sldChg>
      <pc:sldChg chg="addSp delSp modSp new del">
        <pc:chgData name="" userId="" providerId="" clId="Web-{92D4FB72-D2B4-40E6-B10B-D2D0BEC08605}" dt="2021-01-25T23:46:19.467" v="233"/>
        <pc:sldMkLst>
          <pc:docMk/>
          <pc:sldMk cId="313933636" sldId="258"/>
        </pc:sldMkLst>
        <pc:spChg chg="mod">
          <ac:chgData name="" userId="" providerId="" clId="Web-{92D4FB72-D2B4-40E6-B10B-D2D0BEC08605}" dt="2021-01-25T23:43:53.471" v="153" actId="20577"/>
          <ac:spMkLst>
            <pc:docMk/>
            <pc:sldMk cId="313933636" sldId="258"/>
            <ac:spMk id="2" creationId="{E0ADD290-D416-4B90-9561-7C5FE72BCF6D}"/>
          </ac:spMkLst>
        </pc:spChg>
        <pc:spChg chg="mod">
          <ac:chgData name="" userId="" providerId="" clId="Web-{92D4FB72-D2B4-40E6-B10B-D2D0BEC08605}" dt="2021-01-25T23:46:13.264" v="232" actId="20577"/>
          <ac:spMkLst>
            <pc:docMk/>
            <pc:sldMk cId="313933636" sldId="258"/>
            <ac:spMk id="3" creationId="{DC2B3498-75E2-441D-8500-63DCCF595D51}"/>
          </ac:spMkLst>
        </pc:spChg>
        <pc:spChg chg="mod">
          <ac:chgData name="" userId="" providerId="" clId="Web-{92D4FB72-D2B4-40E6-B10B-D2D0BEC08605}" dt="2021-01-25T23:44:52.539" v="174" actId="20577"/>
          <ac:spMkLst>
            <pc:docMk/>
            <pc:sldMk cId="313933636" sldId="258"/>
            <ac:spMk id="4" creationId="{EC366A86-EA09-40C3-8D8C-DA242C0EBD34}"/>
          </ac:spMkLst>
        </pc:spChg>
        <pc:spChg chg="mod">
          <ac:chgData name="" userId="" providerId="" clId="Web-{92D4FB72-D2B4-40E6-B10B-D2D0BEC08605}" dt="2021-01-25T23:46:13.264" v="232" actId="20577"/>
          <ac:spMkLst>
            <pc:docMk/>
            <pc:sldMk cId="313933636" sldId="258"/>
            <ac:spMk id="5" creationId="{1ACA73AD-74B9-4A5C-85EA-D972508F74CF}"/>
          </ac:spMkLst>
        </pc:spChg>
        <pc:spChg chg="del mod">
          <ac:chgData name="" userId="" providerId="" clId="Web-{92D4FB72-D2B4-40E6-B10B-D2D0BEC08605}" dt="2021-01-25T23:46:10.185" v="229"/>
          <ac:spMkLst>
            <pc:docMk/>
            <pc:sldMk cId="313933636" sldId="258"/>
            <ac:spMk id="6" creationId="{B0C7D0CD-10C8-4AEB-A530-C0C8D93A4A29}"/>
          </ac:spMkLst>
        </pc:spChg>
        <pc:spChg chg="add mod">
          <ac:chgData name="" userId="" providerId="" clId="Web-{92D4FB72-D2B4-40E6-B10B-D2D0BEC08605}" dt="2021-01-25T23:46:10.185" v="229"/>
          <ac:spMkLst>
            <pc:docMk/>
            <pc:sldMk cId="313933636" sldId="258"/>
            <ac:spMk id="8" creationId="{E0E84E8F-682D-471D-94AC-473DEE22D6ED}"/>
          </ac:spMkLst>
        </pc:spChg>
      </pc:sldChg>
      <pc:sldChg chg="addSp delSp modSp new">
        <pc:chgData name="" userId="" providerId="" clId="Web-{92D4FB72-D2B4-40E6-B10B-D2D0BEC08605}" dt="2021-01-26T00:04:20.209" v="909" actId="14100"/>
        <pc:sldMkLst>
          <pc:docMk/>
          <pc:sldMk cId="3477125907" sldId="258"/>
        </pc:sldMkLst>
        <pc:picChg chg="add del mod">
          <ac:chgData name="" userId="" providerId="" clId="Web-{92D4FB72-D2B4-40E6-B10B-D2D0BEC08605}" dt="2021-01-26T00:03:59.723" v="904"/>
          <ac:picMkLst>
            <pc:docMk/>
            <pc:sldMk cId="3477125907" sldId="258"/>
            <ac:picMk id="2" creationId="{51A000DE-AA7A-472A-AE14-3B0264144558}"/>
          </ac:picMkLst>
        </pc:picChg>
        <pc:picChg chg="add mod">
          <ac:chgData name="" userId="" providerId="" clId="Web-{92D4FB72-D2B4-40E6-B10B-D2D0BEC08605}" dt="2021-01-26T00:04:20.209" v="909" actId="14100"/>
          <ac:picMkLst>
            <pc:docMk/>
            <pc:sldMk cId="3477125907" sldId="258"/>
            <ac:picMk id="3" creationId="{3B55C5D1-7F4D-4874-99B2-FC2FA68A4D95}"/>
          </ac:picMkLst>
        </pc:picChg>
      </pc:sldChg>
      <pc:sldChg chg="new del">
        <pc:chgData name="" userId="" providerId="" clId="Web-{92D4FB72-D2B4-40E6-B10B-D2D0BEC08605}" dt="2021-01-25T23:46:22.233" v="234"/>
        <pc:sldMkLst>
          <pc:docMk/>
          <pc:sldMk cId="3731437538" sldId="259"/>
        </pc:sldMkLst>
      </pc:sldChg>
    </pc:docChg>
  </pc:docChgLst>
  <pc:docChgLst>
    <pc:chgData clId="Web-{85C12A5B-12C9-4CAE-AA64-F62D520481D3}"/>
    <pc:docChg chg="modSld">
      <pc:chgData name="" userId="" providerId="" clId="Web-{85C12A5B-12C9-4CAE-AA64-F62D520481D3}" dt="2021-01-27T19:58:05.590" v="48" actId="1076"/>
      <pc:docMkLst>
        <pc:docMk/>
      </pc:docMkLst>
      <pc:sldChg chg="addSp delSp modSp">
        <pc:chgData name="" userId="" providerId="" clId="Web-{85C12A5B-12C9-4CAE-AA64-F62D520481D3}" dt="2021-01-27T19:58:05.590" v="48" actId="1076"/>
        <pc:sldMkLst>
          <pc:docMk/>
          <pc:sldMk cId="91608387" sldId="260"/>
        </pc:sldMkLst>
        <pc:picChg chg="add del mod">
          <ac:chgData name="" userId="" providerId="" clId="Web-{85C12A5B-12C9-4CAE-AA64-F62D520481D3}" dt="2021-01-27T19:55:56.260" v="38" actId="1076"/>
          <ac:picMkLst>
            <pc:docMk/>
            <pc:sldMk cId="91608387" sldId="260"/>
            <ac:picMk id="2" creationId="{86747F91-339F-4A56-BC91-A0A9D4768281}"/>
          </ac:picMkLst>
        </pc:picChg>
        <pc:picChg chg="add del mod">
          <ac:chgData name="" userId="" providerId="" clId="Web-{85C12A5B-12C9-4CAE-AA64-F62D520481D3}" dt="2021-01-27T19:55:54.384" v="37"/>
          <ac:picMkLst>
            <pc:docMk/>
            <pc:sldMk cId="91608387" sldId="260"/>
            <ac:picMk id="3" creationId="{FD6627A3-C0B6-4DB5-9B12-4BA158516810}"/>
          </ac:picMkLst>
        </pc:picChg>
        <pc:picChg chg="add mod">
          <ac:chgData name="" userId="" providerId="" clId="Web-{85C12A5B-12C9-4CAE-AA64-F62D520481D3}" dt="2021-01-27T19:58:05.590" v="48" actId="1076"/>
          <ac:picMkLst>
            <pc:docMk/>
            <pc:sldMk cId="91608387" sldId="260"/>
            <ac:picMk id="5" creationId="{3747B71A-6976-4B0D-AE1C-904270E8C430}"/>
          </ac:picMkLst>
        </pc:picChg>
        <pc:picChg chg="add del">
          <ac:chgData name="" userId="" providerId="" clId="Web-{85C12A5B-12C9-4CAE-AA64-F62D520481D3}" dt="2021-01-27T19:57:00.089" v="42"/>
          <ac:picMkLst>
            <pc:docMk/>
            <pc:sldMk cId="91608387" sldId="260"/>
            <ac:picMk id="7" creationId="{F887FAF8-038C-4AF3-8CFB-C5AEEE17F1FE}"/>
          </ac:picMkLst>
        </pc:picChg>
        <pc:picChg chg="del">
          <ac:chgData name="" userId="" providerId="" clId="Web-{85C12A5B-12C9-4CAE-AA64-F62D520481D3}" dt="2021-01-27T19:54:39.993" v="0"/>
          <ac:picMkLst>
            <pc:docMk/>
            <pc:sldMk cId="91608387" sldId="260"/>
            <ac:picMk id="10" creationId="{38BE57D5-A1C3-4AB0-B166-8DDD47541124}"/>
          </ac:picMkLst>
        </pc:picChg>
        <pc:picChg chg="del mod">
          <ac:chgData name="" userId="" providerId="" clId="Web-{85C12A5B-12C9-4CAE-AA64-F62D520481D3}" dt="2021-01-27T19:58:05.402" v="45"/>
          <ac:picMkLst>
            <pc:docMk/>
            <pc:sldMk cId="91608387" sldId="260"/>
            <ac:picMk id="11" creationId="{1F4C1DEE-3E5C-4913-98DA-50D3FE320EE1}"/>
          </ac:picMkLst>
        </pc:picChg>
      </pc:sldChg>
    </pc:docChg>
  </pc:docChgLst>
  <pc:docChgLst>
    <pc:chgData clId="Web-{378747F8-13D0-4AF5-A4C7-21A5ABF477A7}"/>
    <pc:docChg chg="modSld">
      <pc:chgData name="" userId="" providerId="" clId="Web-{378747F8-13D0-4AF5-A4C7-21A5ABF477A7}" dt="2021-01-25T23:22:06.618" v="0"/>
      <pc:docMkLst>
        <pc:docMk/>
      </pc:docMkLst>
      <pc:sldChg chg="addSp delSp modSp">
        <pc:chgData name="" userId="" providerId="" clId="Web-{378747F8-13D0-4AF5-A4C7-21A5ABF477A7}" dt="2021-01-25T23:22:06.618" v="0"/>
        <pc:sldMkLst>
          <pc:docMk/>
          <pc:sldMk cId="109857222" sldId="256"/>
        </pc:sldMkLst>
        <pc:spChg chg="mod">
          <ac:chgData name="" userId="" providerId="" clId="Web-{378747F8-13D0-4AF5-A4C7-21A5ABF477A7}" dt="2021-01-25T23:22:06.618" v="0"/>
          <ac:spMkLst>
            <pc:docMk/>
            <pc:sldMk cId="109857222" sldId="256"/>
            <ac:spMk id="2" creationId="{00000000-0000-0000-0000-000000000000}"/>
          </ac:spMkLst>
        </pc:spChg>
        <pc:spChg chg="mod">
          <ac:chgData name="" userId="" providerId="" clId="Web-{378747F8-13D0-4AF5-A4C7-21A5ABF477A7}" dt="2021-01-25T23:22:06.618" v="0"/>
          <ac:spMkLst>
            <pc:docMk/>
            <pc:sldMk cId="109857222" sldId="256"/>
            <ac:spMk id="3" creationId="{00000000-0000-0000-0000-000000000000}"/>
          </ac:spMkLst>
        </pc:spChg>
        <pc:spChg chg="del">
          <ac:chgData name="" userId="" providerId="" clId="Web-{378747F8-13D0-4AF5-A4C7-21A5ABF477A7}" dt="2021-01-25T23:22:06.618" v="0"/>
          <ac:spMkLst>
            <pc:docMk/>
            <pc:sldMk cId="109857222" sldId="256"/>
            <ac:spMk id="47" creationId="{F4AC6C68-F125-48AD-A5B4-89AD5E7972D1}"/>
          </ac:spMkLst>
        </pc:spChg>
        <pc:spChg chg="del">
          <ac:chgData name="" userId="" providerId="" clId="Web-{378747F8-13D0-4AF5-A4C7-21A5ABF477A7}" dt="2021-01-25T23:22:06.618" v="0"/>
          <ac:spMkLst>
            <pc:docMk/>
            <pc:sldMk cId="109857222" sldId="256"/>
            <ac:spMk id="48" creationId="{04C0E5DA-5624-49BC-AC1E-30229AA5B937}"/>
          </ac:spMkLst>
        </pc:spChg>
        <pc:spChg chg="del">
          <ac:chgData name="" userId="" providerId="" clId="Web-{378747F8-13D0-4AF5-A4C7-21A5ABF477A7}" dt="2021-01-25T23:22:06.618" v="0"/>
          <ac:spMkLst>
            <pc:docMk/>
            <pc:sldMk cId="109857222" sldId="256"/>
            <ac:spMk id="49" creationId="{25E157ED-E992-43F3-9A84-96C30A5C4A61}"/>
          </ac:spMkLst>
        </pc:spChg>
        <pc:spChg chg="del">
          <ac:chgData name="" userId="" providerId="" clId="Web-{378747F8-13D0-4AF5-A4C7-21A5ABF477A7}" dt="2021-01-25T23:22:06.618" v="0"/>
          <ac:spMkLst>
            <pc:docMk/>
            <pc:sldMk cId="109857222" sldId="256"/>
            <ac:spMk id="50" creationId="{AEFD253A-9BCA-430B-979A-AA2F8445D761}"/>
          </ac:spMkLst>
        </pc:spChg>
        <pc:spChg chg="add">
          <ac:chgData name="" userId="" providerId="" clId="Web-{378747F8-13D0-4AF5-A4C7-21A5ABF477A7}" dt="2021-01-25T23:22:06.618" v="0"/>
          <ac:spMkLst>
            <pc:docMk/>
            <pc:sldMk cId="109857222" sldId="256"/>
            <ac:spMk id="57" creationId="{35555856-9970-4BC3-9AA9-6A917F53AFBD}"/>
          </ac:spMkLst>
        </pc:spChg>
        <pc:spChg chg="add">
          <ac:chgData name="" userId="" providerId="" clId="Web-{378747F8-13D0-4AF5-A4C7-21A5ABF477A7}" dt="2021-01-25T23:22:06.618" v="0"/>
          <ac:spMkLst>
            <pc:docMk/>
            <pc:sldMk cId="109857222" sldId="256"/>
            <ac:spMk id="61" creationId="{13722DD7-BA73-4776-93A3-94491FEF7260}"/>
          </ac:spMkLst>
        </pc:spChg>
        <pc:picChg chg="add">
          <ac:chgData name="" userId="" providerId="" clId="Web-{378747F8-13D0-4AF5-A4C7-21A5ABF477A7}" dt="2021-01-25T23:22:06.618" v="0"/>
          <ac:picMkLst>
            <pc:docMk/>
            <pc:sldMk cId="109857222" sldId="256"/>
            <ac:picMk id="54" creationId="{5B66E649-7791-4BE4-BEAB-C16DDFD75A48}"/>
          </ac:picMkLst>
        </pc:picChg>
        <pc:picChg chg="add">
          <ac:chgData name="" userId="" providerId="" clId="Web-{378747F8-13D0-4AF5-A4C7-21A5ABF477A7}" dt="2021-01-25T23:22:06.618" v="0"/>
          <ac:picMkLst>
            <pc:docMk/>
            <pc:sldMk cId="109857222" sldId="256"/>
            <ac:picMk id="59" creationId="{7F487851-BFAF-46D8-A1ED-50CAD6E46F59}"/>
          </ac:picMkLst>
        </pc:picChg>
      </pc:sldChg>
    </pc:docChg>
  </pc:docChgLst>
  <pc:docChgLst>
    <pc:chgData clId="Web-{78C4E026-9F9A-482A-B565-E49EF09771B6}"/>
    <pc:docChg chg="modSld">
      <pc:chgData name="" userId="" providerId="" clId="Web-{78C4E026-9F9A-482A-B565-E49EF09771B6}" dt="2021-02-04T23:14:48.296" v="0" actId="1076"/>
      <pc:docMkLst>
        <pc:docMk/>
      </pc:docMkLst>
      <pc:sldChg chg="modSp">
        <pc:chgData name="" userId="" providerId="" clId="Web-{78C4E026-9F9A-482A-B565-E49EF09771B6}" dt="2021-02-04T23:14:48.296" v="0" actId="1076"/>
        <pc:sldMkLst>
          <pc:docMk/>
          <pc:sldMk cId="3659183778" sldId="270"/>
        </pc:sldMkLst>
        <pc:picChg chg="mod">
          <ac:chgData name="" userId="" providerId="" clId="Web-{78C4E026-9F9A-482A-B565-E49EF09771B6}" dt="2021-02-04T23:14:48.296" v="0" actId="1076"/>
          <ac:picMkLst>
            <pc:docMk/>
            <pc:sldMk cId="3659183778" sldId="270"/>
            <ac:picMk id="4" creationId="{78DCA9B2-C1AC-4CF4-BD88-A9C7287840E2}"/>
          </ac:picMkLst>
        </pc:picChg>
      </pc:sldChg>
    </pc:docChg>
  </pc:docChgLst>
  <pc:docChgLst>
    <pc:chgData clId="Web-{FCDD7045-8A17-4009-89F5-C2C085ADA003}"/>
    <pc:docChg chg="modSld">
      <pc:chgData name="" userId="" providerId="" clId="Web-{FCDD7045-8A17-4009-89F5-C2C085ADA003}" dt="2021-02-05T19:43:46.107" v="1"/>
      <pc:docMkLst>
        <pc:docMk/>
      </pc:docMkLst>
      <pc:sldChg chg="modSp">
        <pc:chgData name="" userId="" providerId="" clId="Web-{FCDD7045-8A17-4009-89F5-C2C085ADA003}" dt="2021-02-05T19:43:46.107" v="1"/>
        <pc:sldMkLst>
          <pc:docMk/>
          <pc:sldMk cId="4262907034" sldId="263"/>
        </pc:sldMkLst>
        <pc:picChg chg="mod">
          <ac:chgData name="" userId="" providerId="" clId="Web-{FCDD7045-8A17-4009-89F5-C2C085ADA003}" dt="2021-02-05T19:43:46.107" v="1"/>
          <ac:picMkLst>
            <pc:docMk/>
            <pc:sldMk cId="4262907034" sldId="263"/>
            <ac:picMk id="16" creationId="{E4331BD5-ED5A-4145-8D42-FE4602D4F77F}"/>
          </ac:picMkLst>
        </pc:picChg>
      </pc:sldChg>
    </pc:docChg>
  </pc:docChgLst>
  <pc:docChgLst>
    <pc:chgData clId="Web-{60268983-1A37-4F85-BE62-EDA9008B1E9A}"/>
    <pc:docChg chg="modSld">
      <pc:chgData name="" userId="" providerId="" clId="Web-{60268983-1A37-4F85-BE62-EDA9008B1E9A}" dt="2021-02-05T00:43:55.246" v="54" actId="1076"/>
      <pc:docMkLst>
        <pc:docMk/>
      </pc:docMkLst>
      <pc:sldChg chg="addSp delSp modSp">
        <pc:chgData name="" userId="" providerId="" clId="Web-{60268983-1A37-4F85-BE62-EDA9008B1E9A}" dt="2021-02-05T00:43:55.246" v="54" actId="1076"/>
        <pc:sldMkLst>
          <pc:docMk/>
          <pc:sldMk cId="844463321" sldId="273"/>
        </pc:sldMkLst>
        <pc:spChg chg="add mod">
          <ac:chgData name="" userId="" providerId="" clId="Web-{60268983-1A37-4F85-BE62-EDA9008B1E9A}" dt="2021-02-05T00:42:48.182" v="39" actId="1076"/>
          <ac:spMkLst>
            <pc:docMk/>
            <pc:sldMk cId="844463321" sldId="273"/>
            <ac:spMk id="3" creationId="{46A9F4F0-E203-4F3F-B81E-37EB1540C1C1}"/>
          </ac:spMkLst>
        </pc:spChg>
        <pc:spChg chg="mod">
          <ac:chgData name="" userId="" providerId="" clId="Web-{60268983-1A37-4F85-BE62-EDA9008B1E9A}" dt="2021-02-05T00:43:52.918" v="53" actId="1076"/>
          <ac:spMkLst>
            <pc:docMk/>
            <pc:sldMk cId="844463321" sldId="273"/>
            <ac:spMk id="9" creationId="{9F0A2998-8D1E-42E4-880E-719ECC88906F}"/>
          </ac:spMkLst>
        </pc:spChg>
        <pc:spChg chg="mod">
          <ac:chgData name="" userId="" providerId="" clId="Web-{60268983-1A37-4F85-BE62-EDA9008B1E9A}" dt="2021-02-05T00:40:12.633" v="2" actId="1076"/>
          <ac:spMkLst>
            <pc:docMk/>
            <pc:sldMk cId="844463321" sldId="273"/>
            <ac:spMk id="10" creationId="{F88356EE-4395-4A40-AA9E-6ED18F62E9C2}"/>
          </ac:spMkLst>
        </pc:spChg>
        <pc:picChg chg="mod">
          <ac:chgData name="" userId="" providerId="" clId="Web-{60268983-1A37-4F85-BE62-EDA9008B1E9A}" dt="2021-02-05T00:43:55.246" v="54" actId="1076"/>
          <ac:picMkLst>
            <pc:docMk/>
            <pc:sldMk cId="844463321" sldId="273"/>
            <ac:picMk id="2" creationId="{15CC6AF8-E220-4F25-8148-18EC03D00BF3}"/>
          </ac:picMkLst>
        </pc:picChg>
        <pc:picChg chg="add del mod">
          <ac:chgData name="" userId="" providerId="" clId="Web-{60268983-1A37-4F85-BE62-EDA9008B1E9A}" dt="2021-02-05T00:42:55.870" v="42"/>
          <ac:picMkLst>
            <pc:docMk/>
            <pc:sldMk cId="844463321" sldId="273"/>
            <ac:picMk id="4" creationId="{FF2F5D2F-AB9D-4B11-A166-4D9323EAE3B7}"/>
          </ac:picMkLst>
        </pc:picChg>
        <pc:picChg chg="add mod">
          <ac:chgData name="" userId="" providerId="" clId="Web-{60268983-1A37-4F85-BE62-EDA9008B1E9A}" dt="2021-02-05T00:42:53.058" v="41" actId="1076"/>
          <ac:picMkLst>
            <pc:docMk/>
            <pc:sldMk cId="844463321" sldId="273"/>
            <ac:picMk id="5" creationId="{997384B3-C99B-4A1A-BE08-B6D2036825FE}"/>
          </ac:picMkLst>
        </pc:picChg>
        <pc:picChg chg="add mod">
          <ac:chgData name="" userId="" providerId="" clId="Web-{60268983-1A37-4F85-BE62-EDA9008B1E9A}" dt="2021-02-05T00:43:28.214" v="46" actId="1076"/>
          <ac:picMkLst>
            <pc:docMk/>
            <pc:sldMk cId="844463321" sldId="273"/>
            <ac:picMk id="6" creationId="{4FFDA5A9-0BBB-4D36-AADF-FFCE48398EE2}"/>
          </ac:picMkLst>
        </pc:picChg>
      </pc:sldChg>
    </pc:docChg>
  </pc:docChgLst>
  <pc:docChgLst>
    <pc:chgData clId="Web-{F921AEE3-20C4-4DC5-ABAA-D249C76A86B0}"/>
    <pc:docChg chg="delSld modSld">
      <pc:chgData name="" userId="" providerId="" clId="Web-{F921AEE3-20C4-4DC5-ABAA-D249C76A86B0}" dt="2021-01-27T20:54:09.003" v="85" actId="1076"/>
      <pc:docMkLst>
        <pc:docMk/>
      </pc:docMkLst>
      <pc:sldChg chg="addSp delSp modSp">
        <pc:chgData name="" userId="" providerId="" clId="Web-{F921AEE3-20C4-4DC5-ABAA-D249C76A86B0}" dt="2021-01-27T20:54:09.003" v="85" actId="1076"/>
        <pc:sldMkLst>
          <pc:docMk/>
          <pc:sldMk cId="4262907034" sldId="263"/>
        </pc:sldMkLst>
        <pc:picChg chg="add mod">
          <ac:chgData name="" userId="" providerId="" clId="Web-{F921AEE3-20C4-4DC5-ABAA-D249C76A86B0}" dt="2021-01-27T20:54:09.003" v="85" actId="1076"/>
          <ac:picMkLst>
            <pc:docMk/>
            <pc:sldMk cId="4262907034" sldId="263"/>
            <ac:picMk id="6" creationId="{82E23AFB-BDA6-46E5-B6D6-F4E963DB8339}"/>
          </ac:picMkLst>
        </pc:picChg>
        <pc:picChg chg="add mod">
          <ac:chgData name="" userId="" providerId="" clId="Web-{F921AEE3-20C4-4DC5-ABAA-D249C76A86B0}" dt="2021-01-27T20:53:26.424" v="79" actId="14100"/>
          <ac:picMkLst>
            <pc:docMk/>
            <pc:sldMk cId="4262907034" sldId="263"/>
            <ac:picMk id="8" creationId="{2B400BC6-B011-4491-868F-95E2927E19AE}"/>
          </ac:picMkLst>
        </pc:picChg>
        <pc:picChg chg="add del mod">
          <ac:chgData name="" userId="" providerId="" clId="Web-{F921AEE3-20C4-4DC5-ABAA-D249C76A86B0}" dt="2021-01-27T20:50:25.279" v="56"/>
          <ac:picMkLst>
            <pc:docMk/>
            <pc:sldMk cId="4262907034" sldId="263"/>
            <ac:picMk id="8" creationId="{634BF2C3-FDAE-4D63-B36D-8F44211D5394}"/>
          </ac:picMkLst>
        </pc:picChg>
        <pc:picChg chg="add del mod">
          <ac:chgData name="" userId="" providerId="" clId="Web-{F921AEE3-20C4-4DC5-ABAA-D249C76A86B0}" dt="2021-01-27T20:51:10.593" v="60"/>
          <ac:picMkLst>
            <pc:docMk/>
            <pc:sldMk cId="4262907034" sldId="263"/>
            <ac:picMk id="8" creationId="{A36C612E-FCAE-428E-B49E-33A61183C0DF}"/>
          </ac:picMkLst>
        </pc:picChg>
        <pc:picChg chg="add mod">
          <ac:chgData name="" userId="" providerId="" clId="Web-{F921AEE3-20C4-4DC5-ABAA-D249C76A86B0}" dt="2021-01-27T20:52:01.828" v="66" actId="1076"/>
          <ac:picMkLst>
            <pc:docMk/>
            <pc:sldMk cId="4262907034" sldId="263"/>
            <ac:picMk id="10" creationId="{D7BFD666-745E-4EF7-81CC-24A8678B2D8F}"/>
          </ac:picMkLst>
        </pc:picChg>
        <pc:picChg chg="del mod">
          <ac:chgData name="" userId="" providerId="" clId="Web-{F921AEE3-20C4-4DC5-ABAA-D249C76A86B0}" dt="2021-01-27T20:54:04.690" v="83"/>
          <ac:picMkLst>
            <pc:docMk/>
            <pc:sldMk cId="4262907034" sldId="263"/>
            <ac:picMk id="11" creationId="{A17C966C-D148-461E-AA45-F1E58A616660}"/>
          </ac:picMkLst>
        </pc:picChg>
        <pc:picChg chg="add mod">
          <ac:chgData name="" userId="" providerId="" clId="Web-{F921AEE3-20C4-4DC5-ABAA-D249C76A86B0}" dt="2021-01-27T20:54:06.706" v="84" actId="1076"/>
          <ac:picMkLst>
            <pc:docMk/>
            <pc:sldMk cId="4262907034" sldId="263"/>
            <ac:picMk id="13" creationId="{97B3A3D6-4770-4EA2-9A9A-581DC203BF0F}"/>
          </ac:picMkLst>
        </pc:picChg>
        <pc:picChg chg="add del mod">
          <ac:chgData name="" userId="" providerId="" clId="Web-{F921AEE3-20C4-4DC5-ABAA-D249C76A86B0}" dt="2021-01-27T20:53:20.486" v="75"/>
          <ac:picMkLst>
            <pc:docMk/>
            <pc:sldMk cId="4262907034" sldId="263"/>
            <ac:picMk id="13" creationId="{A3A04643-3E3B-44DD-8BDC-CDDB2339C656}"/>
          </ac:picMkLst>
        </pc:picChg>
        <pc:picChg chg="mod">
          <ac:chgData name="" userId="" providerId="" clId="Web-{F921AEE3-20C4-4DC5-ABAA-D249C76A86B0}" dt="2021-01-27T20:52:21.829" v="70" actId="1076"/>
          <ac:picMkLst>
            <pc:docMk/>
            <pc:sldMk cId="4262907034" sldId="263"/>
            <ac:picMk id="16" creationId="{E4331BD5-ED5A-4145-8D42-FE4602D4F77F}"/>
          </ac:picMkLst>
        </pc:picChg>
        <pc:picChg chg="mod">
          <ac:chgData name="" userId="" providerId="" clId="Web-{F921AEE3-20C4-4DC5-ABAA-D249C76A86B0}" dt="2021-01-27T20:52:33.860" v="73" actId="1076"/>
          <ac:picMkLst>
            <pc:docMk/>
            <pc:sldMk cId="4262907034" sldId="263"/>
            <ac:picMk id="17" creationId="{D2542485-83B5-4F4F-B0FB-67E91A08E5AA}"/>
          </ac:picMkLst>
        </pc:picChg>
        <pc:picChg chg="mod">
          <ac:chgData name="" userId="" providerId="" clId="Web-{F921AEE3-20C4-4DC5-ABAA-D249C76A86B0}" dt="2021-01-27T20:52:29.813" v="72" actId="1076"/>
          <ac:picMkLst>
            <pc:docMk/>
            <pc:sldMk cId="4262907034" sldId="263"/>
            <ac:picMk id="18" creationId="{6B1DA83D-74EC-449E-A6EB-2FF44F4927B9}"/>
          </ac:picMkLst>
        </pc:picChg>
      </pc:sldChg>
      <pc:sldChg chg="addSp delSp modSp del mod setBg">
        <pc:chgData name="" userId="" providerId="" clId="Web-{F921AEE3-20C4-4DC5-ABAA-D249C76A86B0}" dt="2021-01-27T20:46:47.462" v="50"/>
        <pc:sldMkLst>
          <pc:docMk/>
          <pc:sldMk cId="1808873255" sldId="266"/>
        </pc:sldMkLst>
        <pc:spChg chg="mod">
          <ac:chgData name="" userId="" providerId="" clId="Web-{F921AEE3-20C4-4DC5-ABAA-D249C76A86B0}" dt="2021-01-27T20:46:33.212" v="49" actId="20577"/>
          <ac:spMkLst>
            <pc:docMk/>
            <pc:sldMk cId="1808873255" sldId="266"/>
            <ac:spMk id="3" creationId="{682E01AA-D272-44BF-B057-D7BF0C927BA5}"/>
          </ac:spMkLst>
        </pc:spChg>
        <pc:spChg chg="mod">
          <ac:chgData name="" userId="" providerId="" clId="Web-{F921AEE3-20C4-4DC5-ABAA-D249C76A86B0}" dt="2021-01-27T20:45:46.148" v="34"/>
          <ac:spMkLst>
            <pc:docMk/>
            <pc:sldMk cId="1808873255" sldId="266"/>
            <ac:spMk id="4" creationId="{68E195C5-137F-4EA9-A01C-9ED9EC297B0D}"/>
          </ac:spMkLst>
        </pc:spChg>
        <pc:spChg chg="add del">
          <ac:chgData name="" userId="" providerId="" clId="Web-{F921AEE3-20C4-4DC5-ABAA-D249C76A86B0}" dt="2021-01-27T20:44:16.459" v="3"/>
          <ac:spMkLst>
            <pc:docMk/>
            <pc:sldMk cId="1808873255" sldId="266"/>
            <ac:spMk id="6" creationId="{CDA1A2E9-63FE-408D-A803-8E306ECAB4B3}"/>
          </ac:spMkLst>
        </pc:spChg>
        <pc:spChg chg="add del">
          <ac:chgData name="" userId="" providerId="" clId="Web-{F921AEE3-20C4-4DC5-ABAA-D249C76A86B0}" dt="2021-01-27T20:44:16.459" v="3"/>
          <ac:spMkLst>
            <pc:docMk/>
            <pc:sldMk cId="1808873255" sldId="266"/>
            <ac:spMk id="7" creationId="{927CAFC9-A675-4314-84EF-236FFA58A3F2}"/>
          </ac:spMkLst>
        </pc:spChg>
        <pc:spChg chg="add del">
          <ac:chgData name="" userId="" providerId="" clId="Web-{F921AEE3-20C4-4DC5-ABAA-D249C76A86B0}" dt="2021-01-27T20:44:16.459" v="3"/>
          <ac:spMkLst>
            <pc:docMk/>
            <pc:sldMk cId="1808873255" sldId="266"/>
            <ac:spMk id="9" creationId="{FBE9F90C-C163-435B-9A68-D15C92D1CF2B}"/>
          </ac:spMkLst>
        </pc:spChg>
        <pc:spChg chg="add del">
          <ac:chgData name="" userId="" providerId="" clId="Web-{F921AEE3-20C4-4DC5-ABAA-D249C76A86B0}" dt="2021-01-27T20:43:58.537" v="1"/>
          <ac:spMkLst>
            <pc:docMk/>
            <pc:sldMk cId="1808873255" sldId="266"/>
            <ac:spMk id="11" creationId="{35555856-9970-4BC3-9AA9-6A917F53AFBD}"/>
          </ac:spMkLst>
        </pc:spChg>
        <pc:spChg chg="add del">
          <ac:chgData name="" userId="" providerId="" clId="Web-{F921AEE3-20C4-4DC5-ABAA-D249C76A86B0}" dt="2021-01-27T20:45:46.148" v="34"/>
          <ac:spMkLst>
            <pc:docMk/>
            <pc:sldMk cId="1808873255" sldId="266"/>
            <ac:spMk id="12" creationId="{35555856-9970-4BC3-9AA9-6A917F53AFBD}"/>
          </ac:spMkLst>
        </pc:spChg>
        <pc:spChg chg="add del">
          <ac:chgData name="" userId="" providerId="" clId="Web-{F921AEE3-20C4-4DC5-ABAA-D249C76A86B0}" dt="2021-01-27T20:43:58.537" v="1"/>
          <ac:spMkLst>
            <pc:docMk/>
            <pc:sldMk cId="1808873255" sldId="266"/>
            <ac:spMk id="15" creationId="{13722DD7-BA73-4776-93A3-94491FEF7260}"/>
          </ac:spMkLst>
        </pc:spChg>
        <pc:spChg chg="add del">
          <ac:chgData name="" userId="" providerId="" clId="Web-{F921AEE3-20C4-4DC5-ABAA-D249C76A86B0}" dt="2021-01-27T20:45:46.148" v="34"/>
          <ac:spMkLst>
            <pc:docMk/>
            <pc:sldMk cId="1808873255" sldId="266"/>
            <ac:spMk id="16" creationId="{13722DD7-BA73-4776-93A3-94491FEF7260}"/>
          </ac:spMkLst>
        </pc:spChg>
        <pc:spChg chg="add del">
          <ac:chgData name="" userId="" providerId="" clId="Web-{F921AEE3-20C4-4DC5-ABAA-D249C76A86B0}" dt="2021-01-27T20:44:16.459" v="3"/>
          <ac:spMkLst>
            <pc:docMk/>
            <pc:sldMk cId="1808873255" sldId="266"/>
            <ac:spMk id="17" creationId="{1A882A9F-F4E9-4E23-8F0B-20B5DF42EAA9}"/>
          </ac:spMkLst>
        </pc:spChg>
        <pc:spChg chg="add">
          <ac:chgData name="" userId="" providerId="" clId="Web-{F921AEE3-20C4-4DC5-ABAA-D249C76A86B0}" dt="2021-01-27T20:45:46.148" v="34"/>
          <ac:spMkLst>
            <pc:docMk/>
            <pc:sldMk cId="1808873255" sldId="266"/>
            <ac:spMk id="23" creationId="{CDA1A2E9-63FE-408D-A803-8E306ECAB4B3}"/>
          </ac:spMkLst>
        </pc:spChg>
        <pc:spChg chg="add">
          <ac:chgData name="" userId="" providerId="" clId="Web-{F921AEE3-20C4-4DC5-ABAA-D249C76A86B0}" dt="2021-01-27T20:45:46.148" v="34"/>
          <ac:spMkLst>
            <pc:docMk/>
            <pc:sldMk cId="1808873255" sldId="266"/>
            <ac:spMk id="25" creationId="{927CAFC9-A675-4314-84EF-236FFA58A3F2}"/>
          </ac:spMkLst>
        </pc:spChg>
        <pc:spChg chg="add">
          <ac:chgData name="" userId="" providerId="" clId="Web-{F921AEE3-20C4-4DC5-ABAA-D249C76A86B0}" dt="2021-01-27T20:45:46.148" v="34"/>
          <ac:spMkLst>
            <pc:docMk/>
            <pc:sldMk cId="1808873255" sldId="266"/>
            <ac:spMk id="27" creationId="{FBE9F90C-C163-435B-9A68-D15C92D1CF2B}"/>
          </ac:spMkLst>
        </pc:spChg>
        <pc:spChg chg="add">
          <ac:chgData name="" userId="" providerId="" clId="Web-{F921AEE3-20C4-4DC5-ABAA-D249C76A86B0}" dt="2021-01-27T20:45:46.148" v="34"/>
          <ac:spMkLst>
            <pc:docMk/>
            <pc:sldMk cId="1808873255" sldId="266"/>
            <ac:spMk id="29" creationId="{1A882A9F-F4E9-4E23-8F0B-20B5DF42EAA9}"/>
          </ac:spMkLst>
        </pc:spChg>
        <pc:picChg chg="add del">
          <ac:chgData name="" userId="" providerId="" clId="Web-{F921AEE3-20C4-4DC5-ABAA-D249C76A86B0}" dt="2021-01-27T20:43:58.537" v="1"/>
          <ac:picMkLst>
            <pc:docMk/>
            <pc:sldMk cId="1808873255" sldId="266"/>
            <ac:picMk id="8" creationId="{A63FF9F2-1218-423A-9294-9B146EEF200F}"/>
          </ac:picMkLst>
        </pc:picChg>
        <pc:picChg chg="add del">
          <ac:chgData name="" userId="" providerId="" clId="Web-{F921AEE3-20C4-4DC5-ABAA-D249C76A86B0}" dt="2021-01-27T20:44:16.459" v="3"/>
          <ac:picMkLst>
            <pc:docMk/>
            <pc:sldMk cId="1808873255" sldId="266"/>
            <ac:picMk id="10" creationId="{3D4CA29E-FF7C-4EBF-A718-4FC3D6BD45A8}"/>
          </ac:picMkLst>
        </pc:picChg>
        <pc:picChg chg="add del">
          <ac:chgData name="" userId="" providerId="" clId="Web-{F921AEE3-20C4-4DC5-ABAA-D249C76A86B0}" dt="2021-01-27T20:43:58.537" v="1"/>
          <ac:picMkLst>
            <pc:docMk/>
            <pc:sldMk cId="1808873255" sldId="266"/>
            <ac:picMk id="13" creationId="{7F487851-BFAF-46D8-A1ED-50CAD6E46F59}"/>
          </ac:picMkLst>
        </pc:picChg>
        <pc:picChg chg="add del">
          <ac:chgData name="" userId="" providerId="" clId="Web-{F921AEE3-20C4-4DC5-ABAA-D249C76A86B0}" dt="2021-01-27T20:45:46.148" v="34"/>
          <ac:picMkLst>
            <pc:docMk/>
            <pc:sldMk cId="1808873255" sldId="266"/>
            <ac:picMk id="14" creationId="{7F487851-BFAF-46D8-A1ED-50CAD6E46F59}"/>
          </ac:picMkLst>
        </pc:picChg>
        <pc:picChg chg="add del mod">
          <ac:chgData name="" userId="" providerId="" clId="Web-{F921AEE3-20C4-4DC5-ABAA-D249C76A86B0}" dt="2021-01-27T20:46:08.508" v="40"/>
          <ac:picMkLst>
            <pc:docMk/>
            <pc:sldMk cId="1808873255" sldId="266"/>
            <ac:picMk id="18" creationId="{A63FF9F2-1218-423A-9294-9B146EEF200F}"/>
          </ac:picMkLst>
        </pc:picChg>
      </pc:sldChg>
    </pc:docChg>
  </pc:docChgLst>
  <pc:docChgLst>
    <pc:chgData name="Dominica Martinez" userId="S::martindo@kerndhs.com::5b0e2abf-ffec-469f-8b90-4539d4f9df24" providerId="AD" clId="Web-{375AA68B-6E02-4801-9E40-65D56A8CE5F9}"/>
    <pc:docChg chg="modSld">
      <pc:chgData name="Dominica Martinez" userId="S::martindo@kerndhs.com::5b0e2abf-ffec-469f-8b90-4539d4f9df24" providerId="AD" clId="Web-{375AA68B-6E02-4801-9E40-65D56A8CE5F9}" dt="2021-04-05T15:16:22.901" v="14" actId="1076"/>
      <pc:docMkLst>
        <pc:docMk/>
      </pc:docMkLst>
      <pc:sldChg chg="addSp modSp modMedia addAnim">
        <pc:chgData name="Dominica Martinez" userId="S::martindo@kerndhs.com::5b0e2abf-ffec-469f-8b90-4539d4f9df24" providerId="AD" clId="Web-{375AA68B-6E02-4801-9E40-65D56A8CE5F9}" dt="2021-04-05T15:14:53.255" v="2" actId="1076"/>
        <pc:sldMkLst>
          <pc:docMk/>
          <pc:sldMk cId="109857222" sldId="256"/>
        </pc:sldMkLst>
        <pc:picChg chg="add mod">
          <ac:chgData name="Dominica Martinez" userId="S::martindo@kerndhs.com::5b0e2abf-ffec-469f-8b90-4539d4f9df24" providerId="AD" clId="Web-{375AA68B-6E02-4801-9E40-65D56A8CE5F9}" dt="2021-04-05T15:14:53.255" v="2" actId="1076"/>
          <ac:picMkLst>
            <pc:docMk/>
            <pc:sldMk cId="109857222" sldId="256"/>
            <ac:picMk id="5" creationId="{3A73D4FC-5829-477E-87E1-D800C56F474C}"/>
          </ac:picMkLst>
        </pc:picChg>
      </pc:sldChg>
      <pc:sldChg chg="addSp modSp modMedia addAnim">
        <pc:chgData name="Dominica Martinez" userId="S::martindo@kerndhs.com::5b0e2abf-ffec-469f-8b90-4539d4f9df24" providerId="AD" clId="Web-{375AA68B-6E02-4801-9E40-65D56A8CE5F9}" dt="2021-04-05T15:15:12.271" v="5" actId="1076"/>
        <pc:sldMkLst>
          <pc:docMk/>
          <pc:sldMk cId="1585260625" sldId="257"/>
        </pc:sldMkLst>
        <pc:picChg chg="add mod">
          <ac:chgData name="Dominica Martinez" userId="S::martindo@kerndhs.com::5b0e2abf-ffec-469f-8b90-4539d4f9df24" providerId="AD" clId="Web-{375AA68B-6E02-4801-9E40-65D56A8CE5F9}" dt="2021-04-05T15:15:12.271" v="5" actId="1076"/>
          <ac:picMkLst>
            <pc:docMk/>
            <pc:sldMk cId="1585260625" sldId="257"/>
            <ac:picMk id="3" creationId="{DEBED286-3FFD-451B-BB00-2CDE91CC178B}"/>
          </ac:picMkLst>
        </pc:picChg>
      </pc:sldChg>
      <pc:sldChg chg="addSp modSp modMedia addAnim">
        <pc:chgData name="Dominica Martinez" userId="S::martindo@kerndhs.com::5b0e2abf-ffec-469f-8b90-4539d4f9df24" providerId="AD" clId="Web-{375AA68B-6E02-4801-9E40-65D56A8CE5F9}" dt="2021-04-05T15:15:38.742" v="8" actId="1076"/>
        <pc:sldMkLst>
          <pc:docMk/>
          <pc:sldMk cId="3477125907" sldId="258"/>
        </pc:sldMkLst>
        <pc:picChg chg="add mod">
          <ac:chgData name="Dominica Martinez" userId="S::martindo@kerndhs.com::5b0e2abf-ffec-469f-8b90-4539d4f9df24" providerId="AD" clId="Web-{375AA68B-6E02-4801-9E40-65D56A8CE5F9}" dt="2021-04-05T15:15:38.742" v="8" actId="1076"/>
          <ac:picMkLst>
            <pc:docMk/>
            <pc:sldMk cId="3477125907" sldId="258"/>
            <ac:picMk id="3" creationId="{58E7685D-6A37-404F-AEA8-039337F6CBAF}"/>
          </ac:picMkLst>
        </pc:picChg>
      </pc:sldChg>
      <pc:sldChg chg="addSp modSp modMedia addAnim">
        <pc:chgData name="Dominica Martinez" userId="S::martindo@kerndhs.com::5b0e2abf-ffec-469f-8b90-4539d4f9df24" providerId="AD" clId="Web-{375AA68B-6E02-4801-9E40-65D56A8CE5F9}" dt="2021-04-05T15:16:22.901" v="14" actId="1076"/>
        <pc:sldMkLst>
          <pc:docMk/>
          <pc:sldMk cId="542242829" sldId="262"/>
        </pc:sldMkLst>
        <pc:picChg chg="add mod">
          <ac:chgData name="Dominica Martinez" userId="S::martindo@kerndhs.com::5b0e2abf-ffec-469f-8b90-4539d4f9df24" providerId="AD" clId="Web-{375AA68B-6E02-4801-9E40-65D56A8CE5F9}" dt="2021-04-05T15:16:22.901" v="14" actId="1076"/>
          <ac:picMkLst>
            <pc:docMk/>
            <pc:sldMk cId="542242829" sldId="262"/>
            <ac:picMk id="4" creationId="{EF816828-A4B8-471A-9527-2D7C5A0C8494}"/>
          </ac:picMkLst>
        </pc:picChg>
      </pc:sldChg>
      <pc:sldChg chg="addSp modSp modMedia addAnim">
        <pc:chgData name="Dominica Martinez" userId="S::martindo@kerndhs.com::5b0e2abf-ffec-469f-8b90-4539d4f9df24" providerId="AD" clId="Web-{375AA68B-6E02-4801-9E40-65D56A8CE5F9}" dt="2021-04-05T15:16:03.759" v="11" actId="1076"/>
        <pc:sldMkLst>
          <pc:docMk/>
          <pc:sldMk cId="4262907034" sldId="263"/>
        </pc:sldMkLst>
        <pc:picChg chg="add mod">
          <ac:chgData name="Dominica Martinez" userId="S::martindo@kerndhs.com::5b0e2abf-ffec-469f-8b90-4539d4f9df24" providerId="AD" clId="Web-{375AA68B-6E02-4801-9E40-65D56A8CE5F9}" dt="2021-04-05T15:16:03.759" v="11" actId="1076"/>
          <ac:picMkLst>
            <pc:docMk/>
            <pc:sldMk cId="4262907034" sldId="263"/>
            <ac:picMk id="22" creationId="{76960D6C-608A-42D9-A6F0-2912F0CC8835}"/>
          </ac:picMkLst>
        </pc:picChg>
      </pc:sldChg>
    </pc:docChg>
  </pc:docChgLst>
  <pc:docChgLst>
    <pc:chgData clId="Web-{36B4326E-BA89-47A2-8E49-846E7112A910}"/>
    <pc:docChg chg="modSld">
      <pc:chgData name="" userId="" providerId="" clId="Web-{36B4326E-BA89-47A2-8E49-846E7112A910}" dt="2021-02-05T19:15:03.456" v="136"/>
      <pc:docMkLst>
        <pc:docMk/>
      </pc:docMkLst>
      <pc:sldChg chg="modNotes">
        <pc:chgData name="" userId="" providerId="" clId="Web-{36B4326E-BA89-47A2-8E49-846E7112A910}" dt="2021-02-05T18:40:32.049" v="66"/>
        <pc:sldMkLst>
          <pc:docMk/>
          <pc:sldMk cId="36146051" sldId="271"/>
        </pc:sldMkLst>
      </pc:sldChg>
      <pc:sldChg chg="modSp modNotes">
        <pc:chgData name="" userId="" providerId="" clId="Web-{36B4326E-BA89-47A2-8E49-846E7112A910}" dt="2021-02-05T19:08:25.282" v="131"/>
        <pc:sldMkLst>
          <pc:docMk/>
          <pc:sldMk cId="1976363495" sldId="272"/>
        </pc:sldMkLst>
        <pc:spChg chg="mod">
          <ac:chgData name="" userId="" providerId="" clId="Web-{36B4326E-BA89-47A2-8E49-846E7112A910}" dt="2021-02-05T18:52:45.704" v="129" actId="20577"/>
          <ac:spMkLst>
            <pc:docMk/>
            <pc:sldMk cId="1976363495" sldId="272"/>
            <ac:spMk id="10" creationId="{F88356EE-4395-4A40-AA9E-6ED18F62E9C2}"/>
          </ac:spMkLst>
        </pc:spChg>
      </pc:sldChg>
      <pc:sldChg chg="modNotes">
        <pc:chgData name="" userId="" providerId="" clId="Web-{36B4326E-BA89-47A2-8E49-846E7112A910}" dt="2021-02-05T19:13:37.171" v="134"/>
        <pc:sldMkLst>
          <pc:docMk/>
          <pc:sldMk cId="844463321" sldId="273"/>
        </pc:sldMkLst>
      </pc:sldChg>
      <pc:sldChg chg="modNotes">
        <pc:chgData name="" userId="" providerId="" clId="Web-{36B4326E-BA89-47A2-8E49-846E7112A910}" dt="2021-02-05T19:15:03.456" v="136"/>
        <pc:sldMkLst>
          <pc:docMk/>
          <pc:sldMk cId="1809059290" sldId="275"/>
        </pc:sldMkLst>
      </pc:sldChg>
    </pc:docChg>
  </pc:docChgLst>
  <pc:docChgLst>
    <pc:chgData clId="Web-{F162B301-8310-473D-B76E-E2C87D0E38C2}"/>
    <pc:docChg chg="modSld">
      <pc:chgData name="" userId="" providerId="" clId="Web-{F162B301-8310-473D-B76E-E2C87D0E38C2}" dt="2021-02-08T21:45:32.734" v="25" actId="1076"/>
      <pc:docMkLst>
        <pc:docMk/>
      </pc:docMkLst>
      <pc:sldChg chg="addSp delSp modSp">
        <pc:chgData name="" userId="" providerId="" clId="Web-{F162B301-8310-473D-B76E-E2C87D0E38C2}" dt="2021-02-08T21:45:01.857" v="24" actId="1076"/>
        <pc:sldMkLst>
          <pc:docMk/>
          <pc:sldMk cId="91608387" sldId="260"/>
        </pc:sldMkLst>
        <pc:spChg chg="mod">
          <ac:chgData name="" userId="" providerId="" clId="Web-{F162B301-8310-473D-B76E-E2C87D0E38C2}" dt="2021-02-08T21:44:27.058" v="19" actId="1076"/>
          <ac:spMkLst>
            <pc:docMk/>
            <pc:sldMk cId="91608387" sldId="260"/>
            <ac:spMk id="3" creationId="{1E9045E8-6C61-453B-8238-010E713C4278}"/>
          </ac:spMkLst>
        </pc:spChg>
        <pc:spChg chg="mod ord">
          <ac:chgData name="" userId="" providerId="" clId="Web-{F162B301-8310-473D-B76E-E2C87D0E38C2}" dt="2021-02-08T21:45:01.857" v="24" actId="1076"/>
          <ac:spMkLst>
            <pc:docMk/>
            <pc:sldMk cId="91608387" sldId="260"/>
            <ac:spMk id="8" creationId="{47F05C6F-8843-40B4-8843-49BBBFA98F32}"/>
          </ac:spMkLst>
        </pc:spChg>
        <pc:picChg chg="add mod">
          <ac:chgData name="" userId="" providerId="" clId="Web-{F162B301-8310-473D-B76E-E2C87D0E38C2}" dt="2021-02-08T21:44:29.761" v="21" actId="1076"/>
          <ac:picMkLst>
            <pc:docMk/>
            <pc:sldMk cId="91608387" sldId="260"/>
            <ac:picMk id="5" creationId="{305886A6-6457-45C3-9393-3E5050004915}"/>
          </ac:picMkLst>
        </pc:picChg>
        <pc:picChg chg="del mod">
          <ac:chgData name="" userId="" providerId="" clId="Web-{F162B301-8310-473D-B76E-E2C87D0E38C2}" dt="2021-02-08T21:43:36.570" v="4"/>
          <ac:picMkLst>
            <pc:docMk/>
            <pc:sldMk cId="91608387" sldId="260"/>
            <ac:picMk id="6" creationId="{F66654B4-0D16-4137-8264-B1C28A8E0AAF}"/>
          </ac:picMkLst>
        </pc:picChg>
      </pc:sldChg>
      <pc:sldChg chg="modSp">
        <pc:chgData name="" userId="" providerId="" clId="Web-{F162B301-8310-473D-B76E-E2C87D0E38C2}" dt="2021-02-08T21:45:32.734" v="25" actId="1076"/>
        <pc:sldMkLst>
          <pc:docMk/>
          <pc:sldMk cId="2125375219" sldId="274"/>
        </pc:sldMkLst>
        <pc:spChg chg="mod">
          <ac:chgData name="" userId="" providerId="" clId="Web-{F162B301-8310-473D-B76E-E2C87D0E38C2}" dt="2021-02-08T21:45:32.734" v="25" actId="1076"/>
          <ac:spMkLst>
            <pc:docMk/>
            <pc:sldMk cId="2125375219" sldId="274"/>
            <ac:spMk id="2" creationId="{DC83BBF0-0ADB-4203-B2C8-74F8C412DA3D}"/>
          </ac:spMkLst>
        </pc:spChg>
      </pc:sldChg>
    </pc:docChg>
  </pc:docChgLst>
  <pc:docChgLst>
    <pc:chgData clId="Web-{83BA20A4-EB60-4BE1-91CC-06E556D4DB1F}"/>
    <pc:docChg chg="modSld sldOrd">
      <pc:chgData name="" userId="" providerId="" clId="Web-{83BA20A4-EB60-4BE1-91CC-06E556D4DB1F}" dt="2021-02-05T18:41:15.474" v="116" actId="1076"/>
      <pc:docMkLst>
        <pc:docMk/>
      </pc:docMkLst>
      <pc:sldChg chg="addSp modSp ord">
        <pc:chgData name="" userId="" providerId="" clId="Web-{83BA20A4-EB60-4BE1-91CC-06E556D4DB1F}" dt="2021-02-05T18:38:51.471" v="80" actId="20577"/>
        <pc:sldMkLst>
          <pc:docMk/>
          <pc:sldMk cId="91608387" sldId="260"/>
        </pc:sldMkLst>
        <pc:spChg chg="add mod">
          <ac:chgData name="" userId="" providerId="" clId="Web-{83BA20A4-EB60-4BE1-91CC-06E556D4DB1F}" dt="2021-02-05T18:38:51.471" v="80" actId="20577"/>
          <ac:spMkLst>
            <pc:docMk/>
            <pc:sldMk cId="91608387" sldId="260"/>
            <ac:spMk id="3" creationId="{1E9045E8-6C61-453B-8238-010E713C4278}"/>
          </ac:spMkLst>
        </pc:spChg>
        <pc:spChg chg="mod">
          <ac:chgData name="" userId="" providerId="" clId="Web-{83BA20A4-EB60-4BE1-91CC-06E556D4DB1F}" dt="2021-02-05T18:38:37.924" v="78" actId="1076"/>
          <ac:spMkLst>
            <pc:docMk/>
            <pc:sldMk cId="91608387" sldId="260"/>
            <ac:spMk id="8" creationId="{47F05C6F-8843-40B4-8843-49BBBFA98F32}"/>
          </ac:spMkLst>
        </pc:spChg>
        <pc:picChg chg="mod">
          <ac:chgData name="" userId="" providerId="" clId="Web-{83BA20A4-EB60-4BE1-91CC-06E556D4DB1F}" dt="2021-02-05T18:38:34.674" v="77" actId="1076"/>
          <ac:picMkLst>
            <pc:docMk/>
            <pc:sldMk cId="91608387" sldId="260"/>
            <ac:picMk id="6" creationId="{F66654B4-0D16-4137-8264-B1C28A8E0AAF}"/>
          </ac:picMkLst>
        </pc:picChg>
      </pc:sldChg>
      <pc:sldChg chg="modSp">
        <pc:chgData name="" userId="" providerId="" clId="Web-{83BA20A4-EB60-4BE1-91CC-06E556D4DB1F}" dt="2021-02-05T18:39:47.535" v="97" actId="1076"/>
        <pc:sldMkLst>
          <pc:docMk/>
          <pc:sldMk cId="844463321" sldId="273"/>
        </pc:sldMkLst>
        <pc:spChg chg="mod">
          <ac:chgData name="" userId="" providerId="" clId="Web-{83BA20A4-EB60-4BE1-91CC-06E556D4DB1F}" dt="2021-02-05T18:39:47.535" v="97" actId="1076"/>
          <ac:spMkLst>
            <pc:docMk/>
            <pc:sldMk cId="844463321" sldId="273"/>
            <ac:spMk id="9" creationId="{9F0A2998-8D1E-42E4-880E-719ECC88906F}"/>
          </ac:spMkLst>
        </pc:spChg>
      </pc:sldChg>
      <pc:sldChg chg="addSp modSp">
        <pc:chgData name="" userId="" providerId="" clId="Web-{83BA20A4-EB60-4BE1-91CC-06E556D4DB1F}" dt="2021-02-05T18:41:15.474" v="116" actId="1076"/>
        <pc:sldMkLst>
          <pc:docMk/>
          <pc:sldMk cId="2125375219" sldId="274"/>
        </pc:sldMkLst>
        <pc:spChg chg="mod">
          <ac:chgData name="" userId="" providerId="" clId="Web-{83BA20A4-EB60-4BE1-91CC-06E556D4DB1F}" dt="2021-02-05T18:41:15.474" v="116" actId="1076"/>
          <ac:spMkLst>
            <pc:docMk/>
            <pc:sldMk cId="2125375219" sldId="274"/>
            <ac:spMk id="2" creationId="{DC83BBF0-0ADB-4203-B2C8-74F8C412DA3D}"/>
          </ac:spMkLst>
        </pc:spChg>
        <pc:spChg chg="mod">
          <ac:chgData name="" userId="" providerId="" clId="Web-{83BA20A4-EB60-4BE1-91CC-06E556D4DB1F}" dt="2021-02-05T18:40:29.989" v="102" actId="1076"/>
          <ac:spMkLst>
            <pc:docMk/>
            <pc:sldMk cId="2125375219" sldId="274"/>
            <ac:spMk id="4" creationId="{AD66C369-8FF2-4BDA-8C5E-3730C3EAD1E6}"/>
          </ac:spMkLst>
        </pc:spChg>
        <pc:picChg chg="mod">
          <ac:chgData name="" userId="" providerId="" clId="Web-{83BA20A4-EB60-4BE1-91CC-06E556D4DB1F}" dt="2021-02-05T18:41:08.880" v="112" actId="1076"/>
          <ac:picMkLst>
            <pc:docMk/>
            <pc:sldMk cId="2125375219" sldId="274"/>
            <ac:picMk id="3" creationId="{A4D7E2C9-6C46-4E20-9CEC-A735277E2990}"/>
          </ac:picMkLst>
        </pc:picChg>
        <pc:picChg chg="add mod">
          <ac:chgData name="" userId="" providerId="" clId="Web-{83BA20A4-EB60-4BE1-91CC-06E556D4DB1F}" dt="2021-02-05T18:41:05.208" v="111" actId="1076"/>
          <ac:picMkLst>
            <pc:docMk/>
            <pc:sldMk cId="2125375219" sldId="274"/>
            <ac:picMk id="5" creationId="{571F19FD-F372-409C-B48E-31341651FEFB}"/>
          </ac:picMkLst>
        </pc:picChg>
        <pc:picChg chg="mod">
          <ac:chgData name="" userId="" providerId="" clId="Web-{83BA20A4-EB60-4BE1-91CC-06E556D4DB1F}" dt="2021-02-05T18:41:12.192" v="115" actId="1076"/>
          <ac:picMkLst>
            <pc:docMk/>
            <pc:sldMk cId="2125375219" sldId="274"/>
            <ac:picMk id="7" creationId="{6E91C1C4-6AB4-4BA6-BB6B-15DC7C3ACCF9}"/>
          </ac:picMkLst>
        </pc:picChg>
      </pc:sldChg>
    </pc:docChg>
  </pc:docChgLst>
  <pc:docChgLst>
    <pc:chgData clId="Web-{E9C5B2EA-41AD-48D5-92B0-E99D72AA6481}"/>
    <pc:docChg chg="">
      <pc:chgData name="" userId="" providerId="" clId="Web-{E9C5B2EA-41AD-48D5-92B0-E99D72AA6481}" dt="2021-02-03T18:43:34.881" v="0"/>
      <pc:docMkLst>
        <pc:docMk/>
      </pc:docMkLst>
      <pc:sldChg chg="addCm">
        <pc:chgData name="" userId="" providerId="" clId="Web-{E9C5B2EA-41AD-48D5-92B0-E99D72AA6481}" dt="2021-02-03T18:43:34.881" v="0"/>
        <pc:sldMkLst>
          <pc:docMk/>
          <pc:sldMk cId="4262907034" sldId="263"/>
        </pc:sldMkLst>
      </pc:sldChg>
    </pc:docChg>
  </pc:docChgLst>
  <pc:docChgLst>
    <pc:chgData name="Dominica Martinez" userId="S::martindo@kerndhs.com::5b0e2abf-ffec-469f-8b90-4539d4f9df24" providerId="AD" clId="Web-{D071C59B-B61E-4D2F-8C70-80E6362D7C2B}"/>
    <pc:docChg chg="modSld">
      <pc:chgData name="Dominica Martinez" userId="S::martindo@kerndhs.com::5b0e2abf-ffec-469f-8b90-4539d4f9df24" providerId="AD" clId="Web-{D071C59B-B61E-4D2F-8C70-80E6362D7C2B}" dt="2021-04-23T15:11:23.685" v="1" actId="1076"/>
      <pc:docMkLst>
        <pc:docMk/>
      </pc:docMkLst>
      <pc:sldChg chg="addSp modSp modMedia addAnim">
        <pc:chgData name="Dominica Martinez" userId="S::martindo@kerndhs.com::5b0e2abf-ffec-469f-8b90-4539d4f9df24" providerId="AD" clId="Web-{D071C59B-B61E-4D2F-8C70-80E6362D7C2B}" dt="2021-04-23T15:11:23.685" v="1" actId="1076"/>
        <pc:sldMkLst>
          <pc:docMk/>
          <pc:sldMk cId="109857222" sldId="256"/>
        </pc:sldMkLst>
        <pc:picChg chg="add mod">
          <ac:chgData name="Dominica Martinez" userId="S::martindo@kerndhs.com::5b0e2abf-ffec-469f-8b90-4539d4f9df24" providerId="AD" clId="Web-{D071C59B-B61E-4D2F-8C70-80E6362D7C2B}" dt="2021-04-23T15:11:23.685" v="1" actId="1076"/>
          <ac:picMkLst>
            <pc:docMk/>
            <pc:sldMk cId="109857222" sldId="256"/>
            <ac:picMk id="5" creationId="{8C30D5A2-24B2-417A-B0ED-1FE62A7D25AD}"/>
          </ac:picMkLst>
        </pc:picChg>
      </pc:sldChg>
    </pc:docChg>
  </pc:docChgLst>
  <pc:docChgLst>
    <pc:chgData clId="Web-{E2AB432A-7435-4E93-8823-944151AC30D7}"/>
    <pc:docChg chg="modSld">
      <pc:chgData name="" userId="" providerId="" clId="Web-{E2AB432A-7435-4E93-8823-944151AC30D7}" dt="2021-02-08T21:30:50.010" v="64" actId="20577"/>
      <pc:docMkLst>
        <pc:docMk/>
      </pc:docMkLst>
      <pc:sldChg chg="modSp">
        <pc:chgData name="" userId="" providerId="" clId="Web-{E2AB432A-7435-4E93-8823-944151AC30D7}" dt="2021-02-08T21:28:29.395" v="18" actId="14100"/>
        <pc:sldMkLst>
          <pc:docMk/>
          <pc:sldMk cId="91608387" sldId="260"/>
        </pc:sldMkLst>
        <pc:picChg chg="mod">
          <ac:chgData name="" userId="" providerId="" clId="Web-{E2AB432A-7435-4E93-8823-944151AC30D7}" dt="2021-02-08T21:28:29.395" v="18" actId="14100"/>
          <ac:picMkLst>
            <pc:docMk/>
            <pc:sldMk cId="91608387" sldId="260"/>
            <ac:picMk id="6" creationId="{F66654B4-0D16-4137-8264-B1C28A8E0AAF}"/>
          </ac:picMkLst>
        </pc:picChg>
      </pc:sldChg>
      <pc:sldChg chg="modNotes">
        <pc:chgData name="" userId="" providerId="" clId="Web-{E2AB432A-7435-4E93-8823-944151AC30D7}" dt="2021-02-08T21:26:16.593" v="7"/>
        <pc:sldMkLst>
          <pc:docMk/>
          <pc:sldMk cId="844463321" sldId="273"/>
        </pc:sldMkLst>
      </pc:sldChg>
      <pc:sldChg chg="modSp">
        <pc:chgData name="" userId="" providerId="" clId="Web-{E2AB432A-7435-4E93-8823-944151AC30D7}" dt="2021-02-08T21:29:19.225" v="41" actId="20577"/>
        <pc:sldMkLst>
          <pc:docMk/>
          <pc:sldMk cId="2125375219" sldId="274"/>
        </pc:sldMkLst>
        <pc:spChg chg="mod">
          <ac:chgData name="" userId="" providerId="" clId="Web-{E2AB432A-7435-4E93-8823-944151AC30D7}" dt="2021-02-08T21:29:19.225" v="41" actId="20577"/>
          <ac:spMkLst>
            <pc:docMk/>
            <pc:sldMk cId="2125375219" sldId="274"/>
            <ac:spMk id="2" creationId="{DC83BBF0-0ADB-4203-B2C8-74F8C412DA3D}"/>
          </ac:spMkLst>
        </pc:spChg>
      </pc:sldChg>
      <pc:sldChg chg="modSp">
        <pc:chgData name="" userId="" providerId="" clId="Web-{E2AB432A-7435-4E93-8823-944151AC30D7}" dt="2021-02-08T21:26:49.845" v="16" actId="20577"/>
        <pc:sldMkLst>
          <pc:docMk/>
          <pc:sldMk cId="1809059290" sldId="275"/>
        </pc:sldMkLst>
        <pc:spChg chg="mod">
          <ac:chgData name="" userId="" providerId="" clId="Web-{E2AB432A-7435-4E93-8823-944151AC30D7}" dt="2021-02-08T21:26:49.845" v="16" actId="20577"/>
          <ac:spMkLst>
            <pc:docMk/>
            <pc:sldMk cId="1809059290" sldId="275"/>
            <ac:spMk id="7" creationId="{98BA14DF-0570-4CB6-AB33-9044FD7CD8A1}"/>
          </ac:spMkLst>
        </pc:spChg>
      </pc:sldChg>
      <pc:sldChg chg="modSp">
        <pc:chgData name="" userId="" providerId="" clId="Web-{E2AB432A-7435-4E93-8823-944151AC30D7}" dt="2021-02-08T21:30:50.010" v="64" actId="20577"/>
        <pc:sldMkLst>
          <pc:docMk/>
          <pc:sldMk cId="3997058349" sldId="276"/>
        </pc:sldMkLst>
        <pc:spChg chg="mod">
          <ac:chgData name="" userId="" providerId="" clId="Web-{E2AB432A-7435-4E93-8823-944151AC30D7}" dt="2021-02-08T21:30:50.010" v="64" actId="20577"/>
          <ac:spMkLst>
            <pc:docMk/>
            <pc:sldMk cId="3997058349" sldId="276"/>
            <ac:spMk id="4" creationId="{AD66C369-8FF2-4BDA-8C5E-3730C3EAD1E6}"/>
          </ac:spMkLst>
        </pc:spChg>
      </pc:sldChg>
    </pc:docChg>
  </pc:docChgLst>
  <pc:docChgLst>
    <pc:chgData clId="Web-{5EF75211-07E7-44EE-987F-EDE2C7F98DFE}"/>
    <pc:docChg chg="modSld">
      <pc:chgData name="" userId="" providerId="" clId="Web-{5EF75211-07E7-44EE-987F-EDE2C7F98DFE}" dt="2021-02-05T19:45:33.639" v="1"/>
      <pc:docMkLst>
        <pc:docMk/>
      </pc:docMkLst>
      <pc:sldChg chg="modSp">
        <pc:chgData name="" userId="" providerId="" clId="Web-{5EF75211-07E7-44EE-987F-EDE2C7F98DFE}" dt="2021-02-05T19:45:33.639" v="1"/>
        <pc:sldMkLst>
          <pc:docMk/>
          <pc:sldMk cId="4262907034" sldId="263"/>
        </pc:sldMkLst>
        <pc:picChg chg="mod">
          <ac:chgData name="" userId="" providerId="" clId="Web-{5EF75211-07E7-44EE-987F-EDE2C7F98DFE}" dt="2021-02-05T19:45:28.076" v="0"/>
          <ac:picMkLst>
            <pc:docMk/>
            <pc:sldMk cId="4262907034" sldId="263"/>
            <ac:picMk id="17" creationId="{D2542485-83B5-4F4F-B0FB-67E91A08E5AA}"/>
          </ac:picMkLst>
        </pc:picChg>
        <pc:picChg chg="mod">
          <ac:chgData name="" userId="" providerId="" clId="Web-{5EF75211-07E7-44EE-987F-EDE2C7F98DFE}" dt="2021-02-05T19:45:33.639" v="1"/>
          <ac:picMkLst>
            <pc:docMk/>
            <pc:sldMk cId="4262907034" sldId="263"/>
            <ac:picMk id="18" creationId="{6B1DA83D-74EC-449E-A6EB-2FF44F4927B9}"/>
          </ac:picMkLst>
        </pc:picChg>
      </pc:sldChg>
    </pc:docChg>
  </pc:docChgLst>
  <pc:docChgLst>
    <pc:chgData clId="Web-{F3E892B1-F0A4-4401-B01F-29193149851D}"/>
    <pc:docChg chg="">
      <pc:chgData name="" userId="" providerId="" clId="Web-{F3E892B1-F0A4-4401-B01F-29193149851D}" dt="2021-02-09T00:25:09.527" v="0"/>
      <pc:docMkLst>
        <pc:docMk/>
      </pc:docMkLst>
      <pc:sldChg chg="delCm">
        <pc:chgData name="" userId="" providerId="" clId="Web-{F3E892B1-F0A4-4401-B01F-29193149851D}" dt="2021-02-09T00:25:09.527" v="0"/>
        <pc:sldMkLst>
          <pc:docMk/>
          <pc:sldMk cId="91608387" sldId="260"/>
        </pc:sldMkLst>
      </pc:sldChg>
    </pc:docChg>
  </pc:docChgLst>
  <pc:docChgLst>
    <pc:chgData clId="Web-{E356E246-3B74-4C34-AE09-14D884922463}"/>
    <pc:docChg chg="modSld">
      <pc:chgData name="" userId="" providerId="" clId="Web-{E356E246-3B74-4C34-AE09-14D884922463}" dt="2021-01-27T20:21:06.800" v="6" actId="14100"/>
      <pc:docMkLst>
        <pc:docMk/>
      </pc:docMkLst>
      <pc:sldChg chg="addSp modSp">
        <pc:chgData name="" userId="" providerId="" clId="Web-{E356E246-3B74-4C34-AE09-14D884922463}" dt="2021-01-27T20:21:06.800" v="6" actId="14100"/>
        <pc:sldMkLst>
          <pc:docMk/>
          <pc:sldMk cId="91608387" sldId="260"/>
        </pc:sldMkLst>
        <pc:spChg chg="add ord">
          <ac:chgData name="" userId="" providerId="" clId="Web-{E356E246-3B74-4C34-AE09-14D884922463}" dt="2021-01-27T20:19:49.549" v="1"/>
          <ac:spMkLst>
            <pc:docMk/>
            <pc:sldMk cId="91608387" sldId="260"/>
            <ac:spMk id="2" creationId="{39F20F89-6D2E-4E7A-8C0B-CB3F9819A9D5}"/>
          </ac:spMkLst>
        </pc:spChg>
        <pc:picChg chg="mod">
          <ac:chgData name="" userId="" providerId="" clId="Web-{E356E246-3B74-4C34-AE09-14D884922463}" dt="2021-01-27T20:21:06.800" v="6" actId="14100"/>
          <ac:picMkLst>
            <pc:docMk/>
            <pc:sldMk cId="91608387" sldId="260"/>
            <ac:picMk id="6" creationId="{F66654B4-0D16-4137-8264-B1C28A8E0AAF}"/>
          </ac:picMkLst>
        </pc:picChg>
      </pc:sldChg>
    </pc:docChg>
  </pc:docChgLst>
  <pc:docChgLst>
    <pc:chgData clId="Web-{8B3DFF50-D56E-49A2-93BB-289E8446C102}"/>
    <pc:docChg chg="addSld modSld sldOrd">
      <pc:chgData name="" userId="" providerId="" clId="Web-{8B3DFF50-D56E-49A2-93BB-289E8446C102}" dt="2021-01-27T20:30:50.392" v="109"/>
      <pc:docMkLst>
        <pc:docMk/>
      </pc:docMkLst>
      <pc:sldChg chg="delSp modSp">
        <pc:chgData name="" userId="" providerId="" clId="Web-{8B3DFF50-D56E-49A2-93BB-289E8446C102}" dt="2021-01-27T20:29:59.293" v="99" actId="1076"/>
        <pc:sldMkLst>
          <pc:docMk/>
          <pc:sldMk cId="2183701081" sldId="261"/>
        </pc:sldMkLst>
        <pc:spChg chg="del mod">
          <ac:chgData name="" userId="" providerId="" clId="Web-{8B3DFF50-D56E-49A2-93BB-289E8446C102}" dt="2021-01-27T20:29:27.587" v="95"/>
          <ac:spMkLst>
            <pc:docMk/>
            <pc:sldMk cId="2183701081" sldId="261"/>
            <ac:spMk id="2" creationId="{10E9DBAD-5A22-48CD-8100-D0A9DFE2FE31}"/>
          </ac:spMkLst>
        </pc:spChg>
        <pc:spChg chg="mod">
          <ac:chgData name="" userId="" providerId="" clId="Web-{8B3DFF50-D56E-49A2-93BB-289E8446C102}" dt="2021-01-27T20:29:59.293" v="99" actId="1076"/>
          <ac:spMkLst>
            <pc:docMk/>
            <pc:sldMk cId="2183701081" sldId="261"/>
            <ac:spMk id="14" creationId="{91D47CA7-1032-4BD2-9CA1-9146F832AFC4}"/>
          </ac:spMkLst>
        </pc:spChg>
      </pc:sldChg>
      <pc:sldChg chg="addSp delSp modSp add ord replId">
        <pc:chgData name="" userId="" providerId="" clId="Web-{8B3DFF50-D56E-49A2-93BB-289E8446C102}" dt="2021-01-27T20:27:43.842" v="93" actId="1076"/>
        <pc:sldMkLst>
          <pc:docMk/>
          <pc:sldMk cId="4262907034" sldId="263"/>
        </pc:sldMkLst>
        <pc:spChg chg="add mod">
          <ac:chgData name="" userId="" providerId="" clId="Web-{8B3DFF50-D56E-49A2-93BB-289E8446C102}" dt="2021-01-27T20:27:25.856" v="86" actId="20577"/>
          <ac:spMkLst>
            <pc:docMk/>
            <pc:sldMk cId="4262907034" sldId="263"/>
            <ac:spMk id="3" creationId="{C945D11A-E69E-41C3-9D9B-2E23FD6BA868}"/>
          </ac:spMkLst>
        </pc:spChg>
        <pc:spChg chg="add mod">
          <ac:chgData name="" userId="" providerId="" clId="Web-{8B3DFF50-D56E-49A2-93BB-289E8446C102}" dt="2021-01-27T20:27:41.670" v="92" actId="1076"/>
          <ac:spMkLst>
            <pc:docMk/>
            <pc:sldMk cId="4262907034" sldId="263"/>
            <ac:spMk id="5" creationId="{A693B55B-0133-4E49-B01E-D87B401093F8}"/>
          </ac:spMkLst>
        </pc:spChg>
        <pc:spChg chg="add mod">
          <ac:chgData name="" userId="" providerId="" clId="Web-{8B3DFF50-D56E-49A2-93BB-289E8446C102}" dt="2021-01-27T20:27:43.842" v="93" actId="1076"/>
          <ac:spMkLst>
            <pc:docMk/>
            <pc:sldMk cId="4262907034" sldId="263"/>
            <ac:spMk id="7" creationId="{40761C9E-6684-472F-A979-4A13672E8B40}"/>
          </ac:spMkLst>
        </pc:spChg>
        <pc:spChg chg="del">
          <ac:chgData name="" userId="" providerId="" clId="Web-{8B3DFF50-D56E-49A2-93BB-289E8446C102}" dt="2021-01-27T20:23:53.774" v="2"/>
          <ac:spMkLst>
            <pc:docMk/>
            <pc:sldMk cId="4262907034" sldId="263"/>
            <ac:spMk id="8" creationId="{47F05C6F-8843-40B4-8843-49BBBFA98F32}"/>
          </ac:spMkLst>
        </pc:spChg>
        <pc:spChg chg="add mod">
          <ac:chgData name="" userId="" providerId="" clId="Web-{8B3DFF50-D56E-49A2-93BB-289E8446C102}" dt="2021-01-27T20:27:39.280" v="91" actId="1076"/>
          <ac:spMkLst>
            <pc:docMk/>
            <pc:sldMk cId="4262907034" sldId="263"/>
            <ac:spMk id="9" creationId="{27E2095D-F3BA-47F5-8EAB-3AE76316D8AA}"/>
          </ac:spMkLst>
        </pc:spChg>
        <pc:picChg chg="del">
          <ac:chgData name="" userId="" providerId="" clId="Web-{8B3DFF50-D56E-49A2-93BB-289E8446C102}" dt="2021-01-27T20:23:53.742" v="1"/>
          <ac:picMkLst>
            <pc:docMk/>
            <pc:sldMk cId="4262907034" sldId="263"/>
            <ac:picMk id="6" creationId="{F66654B4-0D16-4137-8264-B1C28A8E0AAF}"/>
          </ac:picMkLst>
        </pc:picChg>
      </pc:sldChg>
      <pc:sldChg chg="addSp delSp modSp add replId">
        <pc:chgData name="" userId="" providerId="" clId="Web-{8B3DFF50-D56E-49A2-93BB-289E8446C102}" dt="2021-01-27T20:30:50.392" v="109"/>
        <pc:sldMkLst>
          <pc:docMk/>
          <pc:sldMk cId="1830427978" sldId="265"/>
        </pc:sldMkLst>
        <pc:spChg chg="del mod">
          <ac:chgData name="" userId="" providerId="" clId="Web-{8B3DFF50-D56E-49A2-93BB-289E8446C102}" dt="2021-01-27T20:30:24.123" v="104"/>
          <ac:spMkLst>
            <pc:docMk/>
            <pc:sldMk cId="1830427978" sldId="265"/>
            <ac:spMk id="2" creationId="{26C7070F-B3AA-4FB3-BE50-33F31213C1E0}"/>
          </ac:spMkLst>
        </pc:spChg>
        <pc:spChg chg="add mod">
          <ac:chgData name="" userId="" providerId="" clId="Web-{8B3DFF50-D56E-49A2-93BB-289E8446C102}" dt="2021-01-27T20:30:50.392" v="109"/>
          <ac:spMkLst>
            <pc:docMk/>
            <pc:sldMk cId="1830427978" sldId="265"/>
            <ac:spMk id="3" creationId="{3CBC3576-802F-4F37-9C45-43E89536CB67}"/>
          </ac:spMkLst>
        </pc:spChg>
        <pc:spChg chg="add del">
          <ac:chgData name="" userId="" providerId="" clId="Web-{8B3DFF50-D56E-49A2-93BB-289E8446C102}" dt="2021-01-27T20:30:50.392" v="109"/>
          <ac:spMkLst>
            <pc:docMk/>
            <pc:sldMk cId="1830427978" sldId="265"/>
            <ac:spMk id="9" creationId="{5E7AA7E8-8006-4E1F-A566-FCF37EE6F35D}"/>
          </ac:spMkLst>
        </pc:spChg>
        <pc:spChg chg="add del">
          <ac:chgData name="" userId="" providerId="" clId="Web-{8B3DFF50-D56E-49A2-93BB-289E8446C102}" dt="2021-01-27T20:30:50.392" v="109"/>
          <ac:spMkLst>
            <pc:docMk/>
            <pc:sldMk cId="1830427978" sldId="265"/>
            <ac:spMk id="16" creationId="{327D73B4-9F5C-4A64-A179-51B9500CB8B5}"/>
          </ac:spMkLst>
        </pc:spChg>
        <pc:spChg chg="add del">
          <ac:chgData name="" userId="" providerId="" clId="Web-{8B3DFF50-D56E-49A2-93BB-289E8446C102}" dt="2021-01-27T20:30:50.392" v="109"/>
          <ac:spMkLst>
            <pc:docMk/>
            <pc:sldMk cId="1830427978" sldId="265"/>
            <ac:spMk id="18" creationId="{C1F06963-6374-4B48-844F-071A9BAAAE02}"/>
          </ac:spMkLst>
        </pc:spChg>
        <pc:spChg chg="add del">
          <ac:chgData name="" userId="" providerId="" clId="Web-{8B3DFF50-D56E-49A2-93BB-289E8446C102}" dt="2021-01-27T20:30:50.392" v="109"/>
          <ac:spMkLst>
            <pc:docMk/>
            <pc:sldMk cId="1830427978" sldId="265"/>
            <ac:spMk id="20" creationId="{6CB927A4-E432-4310-9CD5-E89FF5063179}"/>
          </ac:spMkLst>
        </pc:spChg>
        <pc:spChg chg="add del">
          <ac:chgData name="" userId="" providerId="" clId="Web-{8B3DFF50-D56E-49A2-93BB-289E8446C102}" dt="2021-01-27T20:30:50.392" v="109"/>
          <ac:spMkLst>
            <pc:docMk/>
            <pc:sldMk cId="1830427978" sldId="265"/>
            <ac:spMk id="22" creationId="{1453BF6C-B012-48B7-B4E8-6D7AC7C27D02}"/>
          </ac:spMkLst>
        </pc:spChg>
        <pc:spChg chg="add del">
          <ac:chgData name="" userId="" providerId="" clId="Web-{8B3DFF50-D56E-49A2-93BB-289E8446C102}" dt="2021-01-27T20:30:50.392" v="109"/>
          <ac:spMkLst>
            <pc:docMk/>
            <pc:sldMk cId="1830427978" sldId="265"/>
            <ac:spMk id="24" creationId="{E3020543-B24B-4EC4-8FFC-8DD88EEA91A8}"/>
          </ac:spMkLst>
        </pc:spChg>
        <pc:picChg chg="del mod">
          <ac:chgData name="" userId="" providerId="" clId="Web-{8B3DFF50-D56E-49A2-93BB-289E8446C102}" dt="2021-01-27T20:30:09.841" v="102"/>
          <ac:picMkLst>
            <pc:docMk/>
            <pc:sldMk cId="1830427978" sldId="265"/>
            <ac:picMk id="6" creationId="{97B6234D-03E4-4E28-9C60-B9C20505BB7B}"/>
          </ac:picMkLst>
        </pc:picChg>
        <pc:cxnChg chg="add del">
          <ac:chgData name="" userId="" providerId="" clId="Web-{8B3DFF50-D56E-49A2-93BB-289E8446C102}" dt="2021-01-27T20:30:50.392" v="109"/>
          <ac:cxnSpMkLst>
            <pc:docMk/>
            <pc:sldMk cId="1830427978" sldId="265"/>
            <ac:cxnSpMk id="11" creationId="{56020367-4FD5-4596-8E10-C5F095CD8DBF}"/>
          </ac:cxnSpMkLst>
        </pc:cxnChg>
        <pc:cxnChg chg="add del">
          <ac:chgData name="" userId="" providerId="" clId="Web-{8B3DFF50-D56E-49A2-93BB-289E8446C102}" dt="2021-01-27T20:30:50.392" v="109"/>
          <ac:cxnSpMkLst>
            <pc:docMk/>
            <pc:sldMk cId="1830427978" sldId="265"/>
            <ac:cxnSpMk id="26" creationId="{C49DA8F6-BCC1-4447-B54C-57856834B94B}"/>
          </ac:cxnSpMkLst>
        </pc:cxnChg>
      </pc:sldChg>
    </pc:docChg>
  </pc:docChgLst>
  <pc:docChgLst>
    <pc:chgData clId="Web-{4DB3EFEF-6DBC-48C0-BA41-528EEC38E9F9}"/>
    <pc:docChg chg="modSld">
      <pc:chgData name="" userId="" providerId="" clId="Web-{4DB3EFEF-6DBC-48C0-BA41-528EEC38E9F9}" dt="2021-02-08T21:20:59.610" v="71"/>
      <pc:docMkLst>
        <pc:docMk/>
      </pc:docMkLst>
      <pc:sldChg chg="modSp modNotes">
        <pc:chgData name="" userId="" providerId="" clId="Web-{4DB3EFEF-6DBC-48C0-BA41-528EEC38E9F9}" dt="2021-02-08T21:20:59.610" v="71"/>
        <pc:sldMkLst>
          <pc:docMk/>
          <pc:sldMk cId="844463321" sldId="273"/>
        </pc:sldMkLst>
        <pc:spChg chg="mod">
          <ac:chgData name="" userId="" providerId="" clId="Web-{4DB3EFEF-6DBC-48C0-BA41-528EEC38E9F9}" dt="2021-02-08T21:20:25.328" v="56" actId="20577"/>
          <ac:spMkLst>
            <pc:docMk/>
            <pc:sldMk cId="844463321" sldId="273"/>
            <ac:spMk id="3" creationId="{46A9F4F0-E203-4F3F-B81E-37EB1540C1C1}"/>
          </ac:spMkLst>
        </pc:spChg>
        <pc:spChg chg="mod">
          <ac:chgData name="" userId="" providerId="" clId="Web-{4DB3EFEF-6DBC-48C0-BA41-528EEC38E9F9}" dt="2021-02-08T21:19:09.700" v="29" actId="20577"/>
          <ac:spMkLst>
            <pc:docMk/>
            <pc:sldMk cId="844463321" sldId="273"/>
            <ac:spMk id="9" creationId="{9F0A2998-8D1E-42E4-880E-719ECC88906F}"/>
          </ac:spMkLst>
        </pc:spChg>
      </pc:sldChg>
    </pc:docChg>
  </pc:docChgLst>
  <pc:docChgLst>
    <pc:chgData clId="Web-{8AB36B29-449A-4045-B15F-960094C99D57}"/>
    <pc:docChg chg="modSld">
      <pc:chgData name="" userId="" providerId="" clId="Web-{8AB36B29-449A-4045-B15F-960094C99D57}" dt="2021-01-27T19:15:50.471" v="5" actId="20577"/>
      <pc:docMkLst>
        <pc:docMk/>
      </pc:docMkLst>
      <pc:sldChg chg="modSp">
        <pc:chgData name="" userId="" providerId="" clId="Web-{8AB36B29-449A-4045-B15F-960094C99D57}" dt="2021-01-27T19:15:50.471" v="5" actId="20577"/>
        <pc:sldMkLst>
          <pc:docMk/>
          <pc:sldMk cId="2183701081" sldId="261"/>
        </pc:sldMkLst>
        <pc:spChg chg="mod">
          <ac:chgData name="" userId="" providerId="" clId="Web-{8AB36B29-449A-4045-B15F-960094C99D57}" dt="2021-01-27T19:15:50.471" v="5" actId="20577"/>
          <ac:spMkLst>
            <pc:docMk/>
            <pc:sldMk cId="2183701081" sldId="261"/>
            <ac:spMk id="14" creationId="{91D47CA7-1032-4BD2-9CA1-9146F832AFC4}"/>
          </ac:spMkLst>
        </pc:spChg>
      </pc:sldChg>
    </pc:docChg>
  </pc:docChgLst>
  <pc:docChgLst>
    <pc:chgData clId="Web-{1202CDA5-2620-4273-A9AE-5B7FC78CF91B}"/>
    <pc:docChg chg="modSld">
      <pc:chgData name="" userId="" providerId="" clId="Web-{1202CDA5-2620-4273-A9AE-5B7FC78CF91B}" dt="2021-01-27T22:23:42.093" v="2" actId="1076"/>
      <pc:docMkLst>
        <pc:docMk/>
      </pc:docMkLst>
      <pc:sldChg chg="modSp">
        <pc:chgData name="" userId="" providerId="" clId="Web-{1202CDA5-2620-4273-A9AE-5B7FC78CF91B}" dt="2021-01-27T22:23:42.093" v="2" actId="1076"/>
        <pc:sldMkLst>
          <pc:docMk/>
          <pc:sldMk cId="3477125907" sldId="258"/>
        </pc:sldMkLst>
        <pc:picChg chg="mod">
          <ac:chgData name="" userId="" providerId="" clId="Web-{1202CDA5-2620-4273-A9AE-5B7FC78CF91B}" dt="2021-01-27T22:23:42.093" v="2" actId="1076"/>
          <ac:picMkLst>
            <pc:docMk/>
            <pc:sldMk cId="3477125907" sldId="258"/>
            <ac:picMk id="6" creationId="{97B6234D-03E4-4E28-9C60-B9C20505BB7B}"/>
          </ac:picMkLst>
        </pc:picChg>
      </pc:sldChg>
    </pc:docChg>
  </pc:docChgLst>
  <pc:docChgLst>
    <pc:chgData clId="Web-{45EA79C3-95C0-4EDC-949C-69AFB0482F52}"/>
    <pc:docChg chg="addSld modSld">
      <pc:chgData name="" userId="" providerId="" clId="Web-{45EA79C3-95C0-4EDC-949C-69AFB0482F52}" dt="2021-02-08T22:17:48.804" v="203"/>
      <pc:docMkLst>
        <pc:docMk/>
      </pc:docMkLst>
      <pc:sldChg chg="modSp">
        <pc:chgData name="" userId="" providerId="" clId="Web-{45EA79C3-95C0-4EDC-949C-69AFB0482F52}" dt="2021-02-08T22:17:48.804" v="203"/>
        <pc:sldMkLst>
          <pc:docMk/>
          <pc:sldMk cId="109857222" sldId="256"/>
        </pc:sldMkLst>
        <pc:picChg chg="mod">
          <ac:chgData name="" userId="" providerId="" clId="Web-{45EA79C3-95C0-4EDC-949C-69AFB0482F52}" dt="2021-02-08T22:17:48.804" v="203"/>
          <ac:picMkLst>
            <pc:docMk/>
            <pc:sldMk cId="109857222" sldId="256"/>
            <ac:picMk id="54" creationId="{5B66E649-7791-4BE4-BEAB-C16DDFD75A48}"/>
          </ac:picMkLst>
        </pc:picChg>
      </pc:sldChg>
      <pc:sldChg chg="modSp">
        <pc:chgData name="" userId="" providerId="" clId="Web-{45EA79C3-95C0-4EDC-949C-69AFB0482F52}" dt="2021-02-08T22:09:45.906" v="60" actId="20577"/>
        <pc:sldMkLst>
          <pc:docMk/>
          <pc:sldMk cId="91608387" sldId="260"/>
        </pc:sldMkLst>
        <pc:spChg chg="mod">
          <ac:chgData name="" userId="" providerId="" clId="Web-{45EA79C3-95C0-4EDC-949C-69AFB0482F52}" dt="2021-02-08T22:09:45.906" v="60" actId="20577"/>
          <ac:spMkLst>
            <pc:docMk/>
            <pc:sldMk cId="91608387" sldId="260"/>
            <ac:spMk id="3" creationId="{1E9045E8-6C61-453B-8238-010E713C4278}"/>
          </ac:spMkLst>
        </pc:spChg>
      </pc:sldChg>
      <pc:sldChg chg="modSp">
        <pc:chgData name="" userId="" providerId="" clId="Web-{45EA79C3-95C0-4EDC-949C-69AFB0482F52}" dt="2021-02-08T22:09:09.328" v="54" actId="20577"/>
        <pc:sldMkLst>
          <pc:docMk/>
          <pc:sldMk cId="2125375219" sldId="274"/>
        </pc:sldMkLst>
        <pc:spChg chg="mod">
          <ac:chgData name="" userId="" providerId="" clId="Web-{45EA79C3-95C0-4EDC-949C-69AFB0482F52}" dt="2021-02-08T22:09:09.328" v="54" actId="20577"/>
          <ac:spMkLst>
            <pc:docMk/>
            <pc:sldMk cId="2125375219" sldId="274"/>
            <ac:spMk id="4" creationId="{AD66C369-8FF2-4BDA-8C5E-3730C3EAD1E6}"/>
          </ac:spMkLst>
        </pc:spChg>
      </pc:sldChg>
      <pc:sldChg chg="modSp">
        <pc:chgData name="" userId="" providerId="" clId="Web-{45EA79C3-95C0-4EDC-949C-69AFB0482F52}" dt="2021-02-08T22:09:29.437" v="56" actId="20577"/>
        <pc:sldMkLst>
          <pc:docMk/>
          <pc:sldMk cId="1809059290" sldId="275"/>
        </pc:sldMkLst>
        <pc:spChg chg="mod">
          <ac:chgData name="" userId="" providerId="" clId="Web-{45EA79C3-95C0-4EDC-949C-69AFB0482F52}" dt="2021-02-08T22:09:29.437" v="56" actId="20577"/>
          <ac:spMkLst>
            <pc:docMk/>
            <pc:sldMk cId="1809059290" sldId="275"/>
            <ac:spMk id="4" creationId="{277CB1C6-1460-4C27-8E91-8C97901DD187}"/>
          </ac:spMkLst>
        </pc:spChg>
      </pc:sldChg>
      <pc:sldChg chg="addSp delSp modSp">
        <pc:chgData name="" userId="" providerId="" clId="Web-{45EA79C3-95C0-4EDC-949C-69AFB0482F52}" dt="2021-02-08T22:11:48.986" v="91" actId="20577"/>
        <pc:sldMkLst>
          <pc:docMk/>
          <pc:sldMk cId="3997058349" sldId="276"/>
        </pc:sldMkLst>
        <pc:spChg chg="add del mod">
          <ac:chgData name="" userId="" providerId="" clId="Web-{45EA79C3-95C0-4EDC-949C-69AFB0482F52}" dt="2021-02-08T22:10:43.532" v="68"/>
          <ac:spMkLst>
            <pc:docMk/>
            <pc:sldMk cId="3997058349" sldId="276"/>
            <ac:spMk id="2" creationId="{72B32B1F-FBAA-45CE-AD59-207BEA3C97FA}"/>
          </ac:spMkLst>
        </pc:spChg>
        <pc:spChg chg="mod">
          <ac:chgData name="" userId="" providerId="" clId="Web-{45EA79C3-95C0-4EDC-949C-69AFB0482F52}" dt="2021-02-08T22:11:48.986" v="91" actId="20577"/>
          <ac:spMkLst>
            <pc:docMk/>
            <pc:sldMk cId="3997058349" sldId="276"/>
            <ac:spMk id="4" creationId="{AD66C369-8FF2-4BDA-8C5E-3730C3EAD1E6}"/>
          </ac:spMkLst>
        </pc:spChg>
      </pc:sldChg>
      <pc:sldChg chg="modSp add replId">
        <pc:chgData name="" userId="" providerId="" clId="Web-{45EA79C3-95C0-4EDC-949C-69AFB0482F52}" dt="2021-02-08T22:17:18.725" v="202" actId="14100"/>
        <pc:sldMkLst>
          <pc:docMk/>
          <pc:sldMk cId="1555232792" sldId="277"/>
        </pc:sldMkLst>
        <pc:spChg chg="mod">
          <ac:chgData name="" userId="" providerId="" clId="Web-{45EA79C3-95C0-4EDC-949C-69AFB0482F52}" dt="2021-02-08T22:15:29.614" v="191" actId="20577"/>
          <ac:spMkLst>
            <pc:docMk/>
            <pc:sldMk cId="1555232792" sldId="277"/>
            <ac:spMk id="4" creationId="{277CB1C6-1460-4C27-8E91-8C97901DD187}"/>
          </ac:spMkLst>
        </pc:spChg>
        <pc:spChg chg="mod">
          <ac:chgData name="" userId="" providerId="" clId="Web-{45EA79C3-95C0-4EDC-949C-69AFB0482F52}" dt="2021-02-08T22:15:54.021" v="195" actId="20577"/>
          <ac:spMkLst>
            <pc:docMk/>
            <pc:sldMk cId="1555232792" sldId="277"/>
            <ac:spMk id="5" creationId="{A6FFBFF5-3A03-4F29-97B2-A4761D8E309D}"/>
          </ac:spMkLst>
        </pc:spChg>
        <pc:spChg chg="mod">
          <ac:chgData name="" userId="" providerId="" clId="Web-{45EA79C3-95C0-4EDC-949C-69AFB0482F52}" dt="2021-02-08T22:15:57.208" v="197" actId="20577"/>
          <ac:spMkLst>
            <pc:docMk/>
            <pc:sldMk cId="1555232792" sldId="277"/>
            <ac:spMk id="7" creationId="{98BA14DF-0570-4CB6-AB33-9044FD7CD8A1}"/>
          </ac:spMkLst>
        </pc:spChg>
        <pc:picChg chg="mod">
          <ac:chgData name="" userId="" providerId="" clId="Web-{45EA79C3-95C0-4EDC-949C-69AFB0482F52}" dt="2021-02-08T22:17:18.725" v="202" actId="14100"/>
          <ac:picMkLst>
            <pc:docMk/>
            <pc:sldMk cId="1555232792" sldId="277"/>
            <ac:picMk id="13" creationId="{82B346A2-BD8D-4A59-A35E-0AF064B432CA}"/>
          </ac:picMkLst>
        </pc:picChg>
      </pc:sldChg>
    </pc:docChg>
  </pc:docChgLst>
  <pc:docChgLst>
    <pc:chgData clId="Web-{3B0AA0E9-81E5-4135-B035-80BD5E6762E9}"/>
    <pc:docChg chg="modSld">
      <pc:chgData name="" userId="" providerId="" clId="Web-{3B0AA0E9-81E5-4135-B035-80BD5E6762E9}" dt="2021-02-05T16:56:17.438" v="6" actId="20577"/>
      <pc:docMkLst>
        <pc:docMk/>
      </pc:docMkLst>
      <pc:sldChg chg="modSp">
        <pc:chgData name="" userId="" providerId="" clId="Web-{3B0AA0E9-81E5-4135-B035-80BD5E6762E9}" dt="2021-02-05T16:56:17.438" v="6" actId="20577"/>
        <pc:sldMkLst>
          <pc:docMk/>
          <pc:sldMk cId="1809059290" sldId="275"/>
        </pc:sldMkLst>
        <pc:spChg chg="mod">
          <ac:chgData name="" userId="" providerId="" clId="Web-{3B0AA0E9-81E5-4135-B035-80BD5E6762E9}" dt="2021-02-05T16:56:13.531" v="5" actId="20577"/>
          <ac:spMkLst>
            <pc:docMk/>
            <pc:sldMk cId="1809059290" sldId="275"/>
            <ac:spMk id="5" creationId="{A6FFBFF5-3A03-4F29-97B2-A4761D8E309D}"/>
          </ac:spMkLst>
        </pc:spChg>
        <pc:spChg chg="mod">
          <ac:chgData name="" userId="" providerId="" clId="Web-{3B0AA0E9-81E5-4135-B035-80BD5E6762E9}" dt="2021-02-05T16:56:17.438" v="6" actId="20577"/>
          <ac:spMkLst>
            <pc:docMk/>
            <pc:sldMk cId="1809059290" sldId="275"/>
            <ac:spMk id="7" creationId="{98BA14DF-0570-4CB6-AB33-9044FD7CD8A1}"/>
          </ac:spMkLst>
        </pc:spChg>
      </pc:sldChg>
    </pc:docChg>
  </pc:docChgLst>
  <pc:docChgLst>
    <pc:chgData name="Tasha Perry" userId="S::perryt@kerndhs.com::8c4613b1-b053-4521-b8db-aaeff6f3d01b" providerId="AD" clId="Web-{F5E4E72B-BE82-462C-A055-693A40899F14}"/>
    <pc:docChg chg="modSld">
      <pc:chgData name="Tasha Perry" userId="S::perryt@kerndhs.com::8c4613b1-b053-4521-b8db-aaeff6f3d01b" providerId="AD" clId="Web-{F5E4E72B-BE82-462C-A055-693A40899F14}" dt="2021-04-02T22:03:58.390" v="25"/>
      <pc:docMkLst>
        <pc:docMk/>
      </pc:docMkLst>
      <pc:sldChg chg="addSp modSp modMedia addAnim">
        <pc:chgData name="Tasha Perry" userId="S::perryt@kerndhs.com::8c4613b1-b053-4521-b8db-aaeff6f3d01b" providerId="AD" clId="Web-{F5E4E72B-BE82-462C-A055-693A40899F14}" dt="2021-04-02T22:03:06.636" v="17"/>
        <pc:sldMkLst>
          <pc:docMk/>
          <pc:sldMk cId="91608387" sldId="260"/>
        </pc:sldMkLst>
        <pc:picChg chg="add mod">
          <ac:chgData name="Tasha Perry" userId="S::perryt@kerndhs.com::8c4613b1-b053-4521-b8db-aaeff6f3d01b" providerId="AD" clId="Web-{F5E4E72B-BE82-462C-A055-693A40899F14}" dt="2021-04-02T22:03:06.636" v="17"/>
          <ac:picMkLst>
            <pc:docMk/>
            <pc:sldMk cId="91608387" sldId="260"/>
            <ac:picMk id="6" creationId="{EAFAB269-E937-43FE-88D3-D49B23CD1585}"/>
          </ac:picMkLst>
        </pc:picChg>
      </pc:sldChg>
      <pc:sldChg chg="addSp modSp modMedia addAnim">
        <pc:chgData name="Tasha Perry" userId="S::perryt@kerndhs.com::8c4613b1-b053-4521-b8db-aaeff6f3d01b" providerId="AD" clId="Web-{F5E4E72B-BE82-462C-A055-693A40899F14}" dt="2021-04-02T21:59:50.402" v="2"/>
        <pc:sldMkLst>
          <pc:docMk/>
          <pc:sldMk cId="36146051" sldId="271"/>
        </pc:sldMkLst>
        <pc:picChg chg="add mod">
          <ac:chgData name="Tasha Perry" userId="S::perryt@kerndhs.com::8c4613b1-b053-4521-b8db-aaeff6f3d01b" providerId="AD" clId="Web-{F5E4E72B-BE82-462C-A055-693A40899F14}" dt="2021-04-02T21:59:50.402" v="2"/>
          <ac:picMkLst>
            <pc:docMk/>
            <pc:sldMk cId="36146051" sldId="271"/>
            <ac:picMk id="3" creationId="{8D311A0A-DC6C-4696-B475-7F2A6758D427}"/>
          </ac:picMkLst>
        </pc:picChg>
      </pc:sldChg>
      <pc:sldChg chg="addSp modSp modMedia addAnim">
        <pc:chgData name="Tasha Perry" userId="S::perryt@kerndhs.com::8c4613b1-b053-4521-b8db-aaeff6f3d01b" providerId="AD" clId="Web-{F5E4E72B-BE82-462C-A055-693A40899F14}" dt="2021-04-02T22:00:25.858" v="5"/>
        <pc:sldMkLst>
          <pc:docMk/>
          <pc:sldMk cId="1976363495" sldId="272"/>
        </pc:sldMkLst>
        <pc:picChg chg="add mod">
          <ac:chgData name="Tasha Perry" userId="S::perryt@kerndhs.com::8c4613b1-b053-4521-b8db-aaeff6f3d01b" providerId="AD" clId="Web-{F5E4E72B-BE82-462C-A055-693A40899F14}" dt="2021-04-02T22:00:25.858" v="5"/>
          <ac:picMkLst>
            <pc:docMk/>
            <pc:sldMk cId="1976363495" sldId="272"/>
            <ac:picMk id="2" creationId="{50062602-D8B9-4AE0-9ABB-653FBA972EEB}"/>
          </ac:picMkLst>
        </pc:picChg>
      </pc:sldChg>
      <pc:sldChg chg="addSp modSp modMedia addAnim">
        <pc:chgData name="Tasha Perry" userId="S::perryt@kerndhs.com::8c4613b1-b053-4521-b8db-aaeff6f3d01b" providerId="AD" clId="Web-{F5E4E72B-BE82-462C-A055-693A40899F14}" dt="2021-04-02T22:00:52.500" v="8"/>
        <pc:sldMkLst>
          <pc:docMk/>
          <pc:sldMk cId="844463321" sldId="273"/>
        </pc:sldMkLst>
        <pc:picChg chg="add mod">
          <ac:chgData name="Tasha Perry" userId="S::perryt@kerndhs.com::8c4613b1-b053-4521-b8db-aaeff6f3d01b" providerId="AD" clId="Web-{F5E4E72B-BE82-462C-A055-693A40899F14}" dt="2021-04-02T22:00:52.500" v="8"/>
          <ac:picMkLst>
            <pc:docMk/>
            <pc:sldMk cId="844463321" sldId="273"/>
            <ac:picMk id="6" creationId="{E25E1B79-212B-41D7-9F97-AF69E7B36BF0}"/>
          </ac:picMkLst>
        </pc:picChg>
      </pc:sldChg>
      <pc:sldChg chg="addSp modSp modMedia addAnim">
        <pc:chgData name="Tasha Perry" userId="S::perryt@kerndhs.com::8c4613b1-b053-4521-b8db-aaeff6f3d01b" providerId="AD" clId="Web-{F5E4E72B-BE82-462C-A055-693A40899F14}" dt="2021-04-02T22:03:27.200" v="20"/>
        <pc:sldMkLst>
          <pc:docMk/>
          <pc:sldMk cId="2125375219" sldId="274"/>
        </pc:sldMkLst>
        <pc:picChg chg="add mod">
          <ac:chgData name="Tasha Perry" userId="S::perryt@kerndhs.com::8c4613b1-b053-4521-b8db-aaeff6f3d01b" providerId="AD" clId="Web-{F5E4E72B-BE82-462C-A055-693A40899F14}" dt="2021-04-02T22:03:27.200" v="20"/>
          <ac:picMkLst>
            <pc:docMk/>
            <pc:sldMk cId="2125375219" sldId="274"/>
            <ac:picMk id="6" creationId="{AF111F64-9BC2-424F-9B92-1C94C71C116F}"/>
          </ac:picMkLst>
        </pc:picChg>
      </pc:sldChg>
      <pc:sldChg chg="addSp modSp modMedia addAnim">
        <pc:chgData name="Tasha Perry" userId="S::perryt@kerndhs.com::8c4613b1-b053-4521-b8db-aaeff6f3d01b" providerId="AD" clId="Web-{F5E4E72B-BE82-462C-A055-693A40899F14}" dt="2021-04-02T22:01:26.253" v="11"/>
        <pc:sldMkLst>
          <pc:docMk/>
          <pc:sldMk cId="1809059290" sldId="275"/>
        </pc:sldMkLst>
        <pc:picChg chg="add mod">
          <ac:chgData name="Tasha Perry" userId="S::perryt@kerndhs.com::8c4613b1-b053-4521-b8db-aaeff6f3d01b" providerId="AD" clId="Web-{F5E4E72B-BE82-462C-A055-693A40899F14}" dt="2021-04-02T22:01:26.253" v="11"/>
          <ac:picMkLst>
            <pc:docMk/>
            <pc:sldMk cId="1809059290" sldId="275"/>
            <ac:picMk id="2" creationId="{A4CD46CE-61A8-4CCE-81CD-EE35BBFCD7CF}"/>
          </ac:picMkLst>
        </pc:picChg>
      </pc:sldChg>
      <pc:sldChg chg="addSp modSp modMedia addAnim">
        <pc:chgData name="Tasha Perry" userId="S::perryt@kerndhs.com::8c4613b1-b053-4521-b8db-aaeff6f3d01b" providerId="AD" clId="Web-{F5E4E72B-BE82-462C-A055-693A40899F14}" dt="2021-04-02T22:03:58.390" v="25"/>
        <pc:sldMkLst>
          <pc:docMk/>
          <pc:sldMk cId="3997058349" sldId="276"/>
        </pc:sldMkLst>
        <pc:picChg chg="add mod">
          <ac:chgData name="Tasha Perry" userId="S::perryt@kerndhs.com::8c4613b1-b053-4521-b8db-aaeff6f3d01b" providerId="AD" clId="Web-{F5E4E72B-BE82-462C-A055-693A40899F14}" dt="2021-04-02T22:03:58.390" v="25"/>
          <ac:picMkLst>
            <pc:docMk/>
            <pc:sldMk cId="3997058349" sldId="276"/>
            <ac:picMk id="2" creationId="{63742ED7-81DC-45C2-B119-EBF880B17A46}"/>
          </ac:picMkLst>
        </pc:picChg>
      </pc:sldChg>
      <pc:sldChg chg="addSp modSp modMedia addAnim">
        <pc:chgData name="Tasha Perry" userId="S::perryt@kerndhs.com::8c4613b1-b053-4521-b8db-aaeff6f3d01b" providerId="AD" clId="Web-{F5E4E72B-BE82-462C-A055-693A40899F14}" dt="2021-04-02T22:02:24.648" v="14"/>
        <pc:sldMkLst>
          <pc:docMk/>
          <pc:sldMk cId="1555232792" sldId="277"/>
        </pc:sldMkLst>
        <pc:picChg chg="add mod">
          <ac:chgData name="Tasha Perry" userId="S::perryt@kerndhs.com::8c4613b1-b053-4521-b8db-aaeff6f3d01b" providerId="AD" clId="Web-{F5E4E72B-BE82-462C-A055-693A40899F14}" dt="2021-04-02T22:02:24.648" v="14"/>
          <ac:picMkLst>
            <pc:docMk/>
            <pc:sldMk cId="1555232792" sldId="277"/>
            <ac:picMk id="2" creationId="{BC4D3431-73C4-444A-9115-A7B80FCED6D3}"/>
          </ac:picMkLst>
        </pc:picChg>
      </pc:sldChg>
    </pc:docChg>
  </pc:docChgLst>
  <pc:docChgLst>
    <pc:chgData clId="Web-{E6B718CC-53F9-48EC-A615-074505A7A35F}"/>
    <pc:docChg chg="modSld">
      <pc:chgData name="" userId="" providerId="" clId="Web-{E6B718CC-53F9-48EC-A615-074505A7A35F}" dt="2021-02-04T00:19:26.464" v="27"/>
      <pc:docMkLst>
        <pc:docMk/>
      </pc:docMkLst>
      <pc:sldChg chg="addSp modSp modNotes">
        <pc:chgData name="" userId="" providerId="" clId="Web-{E6B718CC-53F9-48EC-A615-074505A7A35F}" dt="2021-02-04T00:19:26.464" v="27"/>
        <pc:sldMkLst>
          <pc:docMk/>
          <pc:sldMk cId="109857222" sldId="256"/>
        </pc:sldMkLst>
        <pc:spChg chg="add mod">
          <ac:chgData name="" userId="" providerId="" clId="Web-{E6B718CC-53F9-48EC-A615-074505A7A35F}" dt="2021-02-04T00:18:44.073" v="25"/>
          <ac:spMkLst>
            <pc:docMk/>
            <pc:sldMk cId="109857222" sldId="256"/>
            <ac:spMk id="4" creationId="{4BCF7607-CFD1-4FD7-877E-80759E2A8E13}"/>
          </ac:spMkLst>
        </pc:spChg>
      </pc:sldChg>
    </pc:docChg>
  </pc:docChgLst>
  <pc:docChgLst>
    <pc:chgData clId="Web-{3417FE68-6F0A-48FA-B35B-83716AD1F0C5}"/>
    <pc:docChg chg="addSld delSld modSld">
      <pc:chgData name="" userId="" providerId="" clId="Web-{3417FE68-6F0A-48FA-B35B-83716AD1F0C5}" dt="2021-02-09T00:05:28.006" v="201" actId="20577"/>
      <pc:docMkLst>
        <pc:docMk/>
      </pc:docMkLst>
      <pc:sldChg chg="addCm">
        <pc:chgData name="" userId="" providerId="" clId="Web-{3417FE68-6F0A-48FA-B35B-83716AD1F0C5}" dt="2021-02-08T23:49:26.146" v="0"/>
        <pc:sldMkLst>
          <pc:docMk/>
          <pc:sldMk cId="1976363495" sldId="272"/>
        </pc:sldMkLst>
      </pc:sldChg>
      <pc:sldChg chg="modSp modNotes">
        <pc:chgData name="" userId="" providerId="" clId="Web-{3417FE68-6F0A-48FA-B35B-83716AD1F0C5}" dt="2021-02-09T00:00:59.455" v="27"/>
        <pc:sldMkLst>
          <pc:docMk/>
          <pc:sldMk cId="1809059290" sldId="275"/>
        </pc:sldMkLst>
        <pc:spChg chg="mod">
          <ac:chgData name="" userId="" providerId="" clId="Web-{3417FE68-6F0A-48FA-B35B-83716AD1F0C5}" dt="2021-02-08T23:50:46.460" v="3" actId="20577"/>
          <ac:spMkLst>
            <pc:docMk/>
            <pc:sldMk cId="1809059290" sldId="275"/>
            <ac:spMk id="5" creationId="{A6FFBFF5-3A03-4F29-97B2-A4761D8E309D}"/>
          </ac:spMkLst>
        </pc:spChg>
      </pc:sldChg>
      <pc:sldChg chg="modSp modNotes">
        <pc:chgData name="" userId="" providerId="" clId="Web-{3417FE68-6F0A-48FA-B35B-83716AD1F0C5}" dt="2021-02-09T00:05:28.006" v="201" actId="20577"/>
        <pc:sldMkLst>
          <pc:docMk/>
          <pc:sldMk cId="1555232792" sldId="277"/>
        </pc:sldMkLst>
        <pc:spChg chg="mod">
          <ac:chgData name="" userId="" providerId="" clId="Web-{3417FE68-6F0A-48FA-B35B-83716AD1F0C5}" dt="2021-02-09T00:05:28.006" v="201" actId="20577"/>
          <ac:spMkLst>
            <pc:docMk/>
            <pc:sldMk cId="1555232792" sldId="277"/>
            <ac:spMk id="5" creationId="{A6FFBFF5-3A03-4F29-97B2-A4761D8E309D}"/>
          </ac:spMkLst>
        </pc:spChg>
        <pc:spChg chg="mod">
          <ac:chgData name="" userId="" providerId="" clId="Web-{3417FE68-6F0A-48FA-B35B-83716AD1F0C5}" dt="2021-02-09T00:02:46.347" v="43" actId="14100"/>
          <ac:spMkLst>
            <pc:docMk/>
            <pc:sldMk cId="1555232792" sldId="277"/>
            <ac:spMk id="7" creationId="{98BA14DF-0570-4CB6-AB33-9044FD7CD8A1}"/>
          </ac:spMkLst>
        </pc:spChg>
      </pc:sldChg>
      <pc:sldChg chg="new del">
        <pc:chgData name="" userId="" providerId="" clId="Web-{3417FE68-6F0A-48FA-B35B-83716AD1F0C5}" dt="2021-02-09T00:01:25.315" v="29"/>
        <pc:sldMkLst>
          <pc:docMk/>
          <pc:sldMk cId="19194795" sldId="278"/>
        </pc:sldMkLst>
      </pc:sldChg>
    </pc:docChg>
  </pc:docChgLst>
  <pc:docChgLst>
    <pc:chgData clId="Web-{CEE1F880-7A2D-4BF2-8C18-094A6BB69D20}"/>
    <pc:docChg chg="modSld">
      <pc:chgData name="" userId="" providerId="" clId="Web-{CEE1F880-7A2D-4BF2-8C18-094A6BB69D20}" dt="2021-02-03T20:14:11.451" v="31"/>
      <pc:docMkLst>
        <pc:docMk/>
      </pc:docMkLst>
      <pc:sldChg chg="modNotes">
        <pc:chgData name="" userId="" providerId="" clId="Web-{CEE1F880-7A2D-4BF2-8C18-094A6BB69D20}" dt="2021-02-03T20:14:11.451" v="31"/>
        <pc:sldMkLst>
          <pc:docMk/>
          <pc:sldMk cId="4262907034" sldId="263"/>
        </pc:sldMkLst>
      </pc:sldChg>
    </pc:docChg>
  </pc:docChgLst>
  <pc:docChgLst>
    <pc:chgData clId="Web-{6F99D516-A717-4026-9660-4EE83CBB6967}"/>
    <pc:docChg chg="addSld delSld modSld">
      <pc:chgData name="" userId="" providerId="" clId="Web-{6F99D516-A717-4026-9660-4EE83CBB6967}" dt="2021-01-27T20:36:46.750" v="87" actId="20577"/>
      <pc:docMkLst>
        <pc:docMk/>
      </pc:docMkLst>
      <pc:sldChg chg="addSp delSp modSp">
        <pc:chgData name="" userId="" providerId="" clId="Web-{6F99D516-A717-4026-9660-4EE83CBB6967}" dt="2021-01-27T20:35:44.855" v="49" actId="20577"/>
        <pc:sldMkLst>
          <pc:docMk/>
          <pc:sldMk cId="4262907034" sldId="263"/>
        </pc:sldMkLst>
        <pc:spChg chg="mod">
          <ac:chgData name="" userId="" providerId="" clId="Web-{6F99D516-A717-4026-9660-4EE83CBB6967}" dt="2021-01-27T20:34:12.801" v="20" actId="20577"/>
          <ac:spMkLst>
            <pc:docMk/>
            <pc:sldMk cId="4262907034" sldId="263"/>
            <ac:spMk id="5" creationId="{A693B55B-0133-4E49-B01E-D87B401093F8}"/>
          </ac:spMkLst>
        </pc:spChg>
        <pc:spChg chg="mod">
          <ac:chgData name="" userId="" providerId="" clId="Web-{6F99D516-A717-4026-9660-4EE83CBB6967}" dt="2021-01-27T20:35:34.807" v="44" actId="1076"/>
          <ac:spMkLst>
            <pc:docMk/>
            <pc:sldMk cId="4262907034" sldId="263"/>
            <ac:spMk id="7" creationId="{40761C9E-6684-472F-A979-4A13672E8B40}"/>
          </ac:spMkLst>
        </pc:spChg>
        <pc:spChg chg="mod">
          <ac:chgData name="" userId="" providerId="" clId="Web-{6F99D516-A717-4026-9660-4EE83CBB6967}" dt="2021-01-27T20:35:44.855" v="49" actId="20577"/>
          <ac:spMkLst>
            <pc:docMk/>
            <pc:sldMk cId="4262907034" sldId="263"/>
            <ac:spMk id="9" creationId="{27E2095D-F3BA-47F5-8EAB-3AE76316D8AA}"/>
          </ac:spMkLst>
        </pc:spChg>
        <pc:graphicFrameChg chg="add del">
          <ac:chgData name="" userId="" providerId="" clId="Web-{6F99D516-A717-4026-9660-4EE83CBB6967}" dt="2021-01-27T20:32:56.701" v="3"/>
          <ac:graphicFrameMkLst>
            <pc:docMk/>
            <pc:sldMk cId="4262907034" sldId="263"/>
            <ac:graphicFrameMk id="6" creationId="{2F2626BE-D489-4862-A277-D94DB7FA6F0D}"/>
          </ac:graphicFrameMkLst>
        </pc:graphicFrameChg>
        <pc:picChg chg="add mod">
          <ac:chgData name="" userId="" providerId="" clId="Web-{6F99D516-A717-4026-9660-4EE83CBB6967}" dt="2021-01-27T20:35:29.776" v="42" actId="1076"/>
          <ac:picMkLst>
            <pc:docMk/>
            <pc:sldMk cId="4262907034" sldId="263"/>
            <ac:picMk id="23" creationId="{24C380CA-B873-4723-B632-764BA3AE6639}"/>
          </ac:picMkLst>
        </pc:picChg>
        <pc:picChg chg="add mod">
          <ac:chgData name="" userId="" providerId="" clId="Web-{6F99D516-A717-4026-9660-4EE83CBB6967}" dt="2021-01-27T20:35:30.807" v="43" actId="1076"/>
          <ac:picMkLst>
            <pc:docMk/>
            <pc:sldMk cId="4262907034" sldId="263"/>
            <ac:picMk id="24" creationId="{9EBA4539-1580-4773-9F7D-E73B7A155BB8}"/>
          </ac:picMkLst>
        </pc:picChg>
        <pc:picChg chg="add mod">
          <ac:chgData name="" userId="" providerId="" clId="Web-{6F99D516-A717-4026-9660-4EE83CBB6967}" dt="2021-01-27T20:35:28.869" v="41" actId="1076"/>
          <ac:picMkLst>
            <pc:docMk/>
            <pc:sldMk cId="4262907034" sldId="263"/>
            <ac:picMk id="25" creationId="{A33D9517-F294-47F4-8B66-7AD0DD9D0044}"/>
          </ac:picMkLst>
        </pc:picChg>
      </pc:sldChg>
      <pc:sldChg chg="addSp delSp modSp add del">
        <pc:chgData name="" userId="" providerId="" clId="Web-{6F99D516-A717-4026-9660-4EE83CBB6967}" dt="2021-01-27T20:36:46.750" v="87" actId="20577"/>
        <pc:sldMkLst>
          <pc:docMk/>
          <pc:sldMk cId="1830427978" sldId="265"/>
        </pc:sldMkLst>
        <pc:spChg chg="del">
          <ac:chgData name="" userId="" providerId="" clId="Web-{6F99D516-A717-4026-9660-4EE83CBB6967}" dt="2021-01-27T20:32:28.512" v="0"/>
          <ac:spMkLst>
            <pc:docMk/>
            <pc:sldMk cId="1830427978" sldId="265"/>
            <ac:spMk id="3" creationId="{3CBC3576-802F-4F37-9C45-43E89536CB67}"/>
          </ac:spMkLst>
        </pc:spChg>
        <pc:spChg chg="del">
          <ac:chgData name="" userId="" providerId="" clId="Web-{6F99D516-A717-4026-9660-4EE83CBB6967}" dt="2021-01-27T20:32:28.512" v="0"/>
          <ac:spMkLst>
            <pc:docMk/>
            <pc:sldMk cId="1830427978" sldId="265"/>
            <ac:spMk id="9" creationId="{5E7AA7E8-8006-4E1F-A566-FCF37EE6F35D}"/>
          </ac:spMkLst>
        </pc:spChg>
        <pc:spChg chg="add del">
          <ac:chgData name="" userId="" providerId="" clId="Web-{6F99D516-A717-4026-9660-4EE83CBB6967}" dt="2021-01-27T20:32:35.543" v="1"/>
          <ac:spMkLst>
            <pc:docMk/>
            <pc:sldMk cId="1830427978" sldId="265"/>
            <ac:spMk id="17" creationId="{7301F447-EEF7-48F5-AF73-7566EE7F64AD}"/>
          </ac:spMkLst>
        </pc:spChg>
        <pc:spChg chg="add del">
          <ac:chgData name="" userId="" providerId="" clId="Web-{6F99D516-A717-4026-9660-4EE83CBB6967}" dt="2021-01-27T20:32:35.543" v="1"/>
          <ac:spMkLst>
            <pc:docMk/>
            <pc:sldMk cId="1830427978" sldId="265"/>
            <ac:spMk id="19" creationId="{F7117410-A2A4-4085-9ADC-46744551DBDE}"/>
          </ac:spMkLst>
        </pc:spChg>
        <pc:spChg chg="add del">
          <ac:chgData name="" userId="" providerId="" clId="Web-{6F99D516-A717-4026-9660-4EE83CBB6967}" dt="2021-01-27T20:32:35.543" v="1"/>
          <ac:spMkLst>
            <pc:docMk/>
            <pc:sldMk cId="1830427978" sldId="265"/>
            <ac:spMk id="21" creationId="{99F74EB5-E547-4FB4-95F5-BCC788F3C4A0}"/>
          </ac:spMkLst>
        </pc:spChg>
        <pc:spChg chg="add">
          <ac:chgData name="" userId="" providerId="" clId="Web-{6F99D516-A717-4026-9660-4EE83CBB6967}" dt="2021-01-27T20:32:35.543" v="1"/>
          <ac:spMkLst>
            <pc:docMk/>
            <pc:sldMk cId="1830427978" sldId="265"/>
            <ac:spMk id="23" creationId="{7301F447-EEF7-48F5-AF73-7566EE7F64AD}"/>
          </ac:spMkLst>
        </pc:spChg>
        <pc:spChg chg="add">
          <ac:chgData name="" userId="" providerId="" clId="Web-{6F99D516-A717-4026-9660-4EE83CBB6967}" dt="2021-01-27T20:32:35.543" v="1"/>
          <ac:spMkLst>
            <pc:docMk/>
            <pc:sldMk cId="1830427978" sldId="265"/>
            <ac:spMk id="28" creationId="{F7117410-A2A4-4085-9ADC-46744551DBDE}"/>
          </ac:spMkLst>
        </pc:spChg>
        <pc:spChg chg="add">
          <ac:chgData name="" userId="" providerId="" clId="Web-{6F99D516-A717-4026-9660-4EE83CBB6967}" dt="2021-01-27T20:32:35.543" v="1"/>
          <ac:spMkLst>
            <pc:docMk/>
            <pc:sldMk cId="1830427978" sldId="265"/>
            <ac:spMk id="30" creationId="{99F74EB5-E547-4FB4-95F5-BCC788F3C4A0}"/>
          </ac:spMkLst>
        </pc:spChg>
        <pc:spChg chg="add mod">
          <ac:chgData name="" userId="" providerId="" clId="Web-{6F99D516-A717-4026-9660-4EE83CBB6967}" dt="2021-01-27T20:36:46.750" v="87" actId="20577"/>
          <ac:spMkLst>
            <pc:docMk/>
            <pc:sldMk cId="1830427978" sldId="265"/>
            <ac:spMk id="131" creationId="{C31ABCC7-CC5B-4A5E-8CD9-341A9EED7401}"/>
          </ac:spMkLst>
        </pc:spChg>
        <pc:graphicFrameChg chg="add del mod modGraphic">
          <ac:chgData name="" userId="" providerId="" clId="Web-{6F99D516-A717-4026-9660-4EE83CBB6967}" dt="2021-01-27T20:35:59.137" v="52"/>
          <ac:graphicFrameMkLst>
            <pc:docMk/>
            <pc:sldMk cId="1830427978" sldId="265"/>
            <ac:graphicFrameMk id="13" creationId="{9799C805-740B-49E3-A7E3-61CA9BD86E32}"/>
          </ac:graphicFrameMkLst>
        </pc:graphicFrameChg>
        <pc:cxnChg chg="del">
          <ac:chgData name="" userId="" providerId="" clId="Web-{6F99D516-A717-4026-9660-4EE83CBB6967}" dt="2021-01-27T20:32:28.512" v="0"/>
          <ac:cxnSpMkLst>
            <pc:docMk/>
            <pc:sldMk cId="1830427978" sldId="265"/>
            <ac:cxnSpMk id="11" creationId="{56020367-4FD5-4596-8E10-C5F095CD8DBF}"/>
          </ac:cxnSpMkLst>
        </pc:cxnChg>
      </pc:sldChg>
    </pc:docChg>
  </pc:docChgLst>
  <pc:docChgLst>
    <pc:chgData clId="Web-{CEFB86FE-4385-4CDC-0415-859AA07CD9B9}"/>
    <pc:docChg chg="addSld delSld modSld">
      <pc:chgData name="" userId="" providerId="" clId="Web-{CEFB86FE-4385-4CDC-0415-859AA07CD9B9}" dt="2021-02-04T23:05:36.714" v="62" actId="14100"/>
      <pc:docMkLst>
        <pc:docMk/>
      </pc:docMkLst>
      <pc:sldChg chg="addSp delSp modSp">
        <pc:chgData name="" userId="" providerId="" clId="Web-{CEFB86FE-4385-4CDC-0415-859AA07CD9B9}" dt="2021-02-04T22:59:35.845" v="3"/>
        <pc:sldMkLst>
          <pc:docMk/>
          <pc:sldMk cId="542242829" sldId="262"/>
        </pc:sldMkLst>
        <pc:spChg chg="add del mod">
          <ac:chgData name="" userId="" providerId="" clId="Web-{CEFB86FE-4385-4CDC-0415-859AA07CD9B9}" dt="2021-02-04T22:59:35.845" v="3"/>
          <ac:spMkLst>
            <pc:docMk/>
            <pc:sldMk cId="542242829" sldId="262"/>
            <ac:spMk id="4" creationId="{17F9F7DB-3E75-4B30-BB53-96A04AF7BD8F}"/>
          </ac:spMkLst>
        </pc:spChg>
      </pc:sldChg>
      <pc:sldChg chg="addSp delSp modSp new del">
        <pc:chgData name="" userId="" providerId="" clId="Web-{CEFB86FE-4385-4CDC-0415-859AA07CD9B9}" dt="2021-02-04T23:01:07.101" v="17"/>
        <pc:sldMkLst>
          <pc:docMk/>
          <pc:sldMk cId="1853393587" sldId="264"/>
        </pc:sldMkLst>
        <pc:spChg chg="mod">
          <ac:chgData name="" userId="" providerId="" clId="Web-{CEFB86FE-4385-4CDC-0415-859AA07CD9B9}" dt="2021-02-04T23:00:35.005" v="12" actId="20577"/>
          <ac:spMkLst>
            <pc:docMk/>
            <pc:sldMk cId="1853393587" sldId="264"/>
            <ac:spMk id="2" creationId="{2001025F-DA51-46BE-99B4-161EEF996662}"/>
          </ac:spMkLst>
        </pc:spChg>
        <pc:spChg chg="del">
          <ac:chgData name="" userId="" providerId="" clId="Web-{CEFB86FE-4385-4CDC-0415-859AA07CD9B9}" dt="2021-02-04T23:00:59.897" v="16"/>
          <ac:spMkLst>
            <pc:docMk/>
            <pc:sldMk cId="1853393587" sldId="264"/>
            <ac:spMk id="3" creationId="{981DC288-F453-48E0-935D-B22C54235092}"/>
          </ac:spMkLst>
        </pc:spChg>
        <pc:spChg chg="add del mod">
          <ac:chgData name="" userId="" providerId="" clId="Web-{CEFB86FE-4385-4CDC-0415-859AA07CD9B9}" dt="2021-02-04T22:59:55.268" v="7"/>
          <ac:spMkLst>
            <pc:docMk/>
            <pc:sldMk cId="1853393587" sldId="264"/>
            <ac:spMk id="4" creationId="{4D9AB38A-100D-4F28-B792-B526D7DA9189}"/>
          </ac:spMkLst>
        </pc:spChg>
        <pc:spChg chg="add del mod">
          <ac:chgData name="" userId="" providerId="" clId="Web-{CEFB86FE-4385-4CDC-0415-859AA07CD9B9}" dt="2021-02-04T23:00:07.987" v="10"/>
          <ac:spMkLst>
            <pc:docMk/>
            <pc:sldMk cId="1853393587" sldId="264"/>
            <ac:spMk id="5" creationId="{48EEBC97-635D-4223-AD11-D6A5BBF6AB53}"/>
          </ac:spMkLst>
        </pc:spChg>
        <pc:spChg chg="add mod">
          <ac:chgData name="" userId="" providerId="" clId="Web-{CEFB86FE-4385-4CDC-0415-859AA07CD9B9}" dt="2021-02-04T23:00:58.241" v="15"/>
          <ac:spMkLst>
            <pc:docMk/>
            <pc:sldMk cId="1853393587" sldId="264"/>
            <ac:spMk id="6" creationId="{5C518C39-4BC0-46E5-BB2F-43D207B547BB}"/>
          </ac:spMkLst>
        </pc:spChg>
        <pc:graphicFrameChg chg="add mod ord modGraphic">
          <ac:chgData name="" userId="" providerId="" clId="Web-{CEFB86FE-4385-4CDC-0415-859AA07CD9B9}" dt="2021-02-04T23:00:59.897" v="16"/>
          <ac:graphicFrameMkLst>
            <pc:docMk/>
            <pc:sldMk cId="1853393587" sldId="264"/>
            <ac:graphicFrameMk id="7" creationId="{ACABA334-4CD5-42FB-A38C-337C12683476}"/>
          </ac:graphicFrameMkLst>
        </pc:graphicFrameChg>
      </pc:sldChg>
      <pc:sldChg chg="addSp delSp modSp add replId">
        <pc:chgData name="" userId="" providerId="" clId="Web-{CEFB86FE-4385-4CDC-0415-859AA07CD9B9}" dt="2021-02-04T23:02:30.982" v="29" actId="14100"/>
        <pc:sldMkLst>
          <pc:docMk/>
          <pc:sldMk cId="4134076743" sldId="265"/>
        </pc:sldMkLst>
        <pc:spChg chg="del">
          <ac:chgData name="" userId="" providerId="" clId="Web-{CEFB86FE-4385-4CDC-0415-859AA07CD9B9}" dt="2021-02-04T23:01:22.243" v="18"/>
          <ac:spMkLst>
            <pc:docMk/>
            <pc:sldMk cId="4134076743" sldId="265"/>
            <ac:spMk id="3" creationId="{981DC288-F453-48E0-935D-B22C54235092}"/>
          </ac:spMkLst>
        </pc:spChg>
        <pc:spChg chg="add del mod">
          <ac:chgData name="" userId="" providerId="" clId="Web-{CEFB86FE-4385-4CDC-0415-859AA07CD9B9}" dt="2021-02-04T23:02:24.856" v="25"/>
          <ac:spMkLst>
            <pc:docMk/>
            <pc:sldMk cId="4134076743" sldId="265"/>
            <ac:spMk id="6" creationId="{CFC9FE4B-70FE-43F7-AA9B-1D311F2E9357}"/>
          </ac:spMkLst>
        </pc:spChg>
        <pc:picChg chg="add del mod ord">
          <ac:chgData name="" userId="" providerId="" clId="Web-{CEFB86FE-4385-4CDC-0415-859AA07CD9B9}" dt="2021-02-04T23:02:03.699" v="24"/>
          <ac:picMkLst>
            <pc:docMk/>
            <pc:sldMk cId="4134076743" sldId="265"/>
            <ac:picMk id="4" creationId="{C60F0AC8-56E6-4C72-AB40-01AAE9170DE3}"/>
          </ac:picMkLst>
        </pc:picChg>
        <pc:picChg chg="add mod ord">
          <ac:chgData name="" userId="" providerId="" clId="Web-{CEFB86FE-4385-4CDC-0415-859AA07CD9B9}" dt="2021-02-04T23:02:30.982" v="29" actId="14100"/>
          <ac:picMkLst>
            <pc:docMk/>
            <pc:sldMk cId="4134076743" sldId="265"/>
            <ac:picMk id="7" creationId="{6D7FF042-88D6-419C-BF73-0FEA5910ED17}"/>
          </ac:picMkLst>
        </pc:picChg>
      </pc:sldChg>
      <pc:sldChg chg="addSp delSp modSp new">
        <pc:chgData name="" userId="" providerId="" clId="Web-{CEFB86FE-4385-4CDC-0415-859AA07CD9B9}" dt="2021-02-04T23:03:11.750" v="36" actId="14100"/>
        <pc:sldMkLst>
          <pc:docMk/>
          <pc:sldMk cId="565916680" sldId="266"/>
        </pc:sldMkLst>
        <pc:spChg chg="del">
          <ac:chgData name="" userId="" providerId="" clId="Web-{CEFB86FE-4385-4CDC-0415-859AA07CD9B9}" dt="2021-02-04T23:03:02.031" v="31"/>
          <ac:spMkLst>
            <pc:docMk/>
            <pc:sldMk cId="565916680" sldId="266"/>
            <ac:spMk id="3" creationId="{FD9B3ED9-046D-4E2D-9BB3-6FF13D6887AC}"/>
          </ac:spMkLst>
        </pc:spChg>
        <pc:picChg chg="add mod ord">
          <ac:chgData name="" userId="" providerId="" clId="Web-{CEFB86FE-4385-4CDC-0415-859AA07CD9B9}" dt="2021-02-04T23:03:11.750" v="36" actId="14100"/>
          <ac:picMkLst>
            <pc:docMk/>
            <pc:sldMk cId="565916680" sldId="266"/>
            <ac:picMk id="4" creationId="{8146F55B-BE6F-436D-A8E7-D4FD161A983D}"/>
          </ac:picMkLst>
        </pc:picChg>
      </pc:sldChg>
      <pc:sldChg chg="addSp delSp modSp new">
        <pc:chgData name="" userId="" providerId="" clId="Web-{CEFB86FE-4385-4CDC-0415-859AA07CD9B9}" dt="2021-02-04T23:03:45.190" v="42" actId="14100"/>
        <pc:sldMkLst>
          <pc:docMk/>
          <pc:sldMk cId="2467280673" sldId="267"/>
        </pc:sldMkLst>
        <pc:spChg chg="del">
          <ac:chgData name="" userId="" providerId="" clId="Web-{CEFB86FE-4385-4CDC-0415-859AA07CD9B9}" dt="2021-02-04T23:03:38.674" v="39"/>
          <ac:spMkLst>
            <pc:docMk/>
            <pc:sldMk cId="2467280673" sldId="267"/>
            <ac:spMk id="2" creationId="{32AAF5A9-E010-4564-835B-4CC440B94E39}"/>
          </ac:spMkLst>
        </pc:spChg>
        <pc:spChg chg="del">
          <ac:chgData name="" userId="" providerId="" clId="Web-{CEFB86FE-4385-4CDC-0415-859AA07CD9B9}" dt="2021-02-04T23:03:37.190" v="38"/>
          <ac:spMkLst>
            <pc:docMk/>
            <pc:sldMk cId="2467280673" sldId="267"/>
            <ac:spMk id="3" creationId="{C5605971-1682-4128-A033-E040416E5ED2}"/>
          </ac:spMkLst>
        </pc:spChg>
        <pc:picChg chg="add mod ord">
          <ac:chgData name="" userId="" providerId="" clId="Web-{CEFB86FE-4385-4CDC-0415-859AA07CD9B9}" dt="2021-02-04T23:03:45.190" v="42" actId="14100"/>
          <ac:picMkLst>
            <pc:docMk/>
            <pc:sldMk cId="2467280673" sldId="267"/>
            <ac:picMk id="4" creationId="{F8484B4C-6377-4F96-9F1C-23B9C9DD7225}"/>
          </ac:picMkLst>
        </pc:picChg>
      </pc:sldChg>
      <pc:sldChg chg="addSp delSp modSp new">
        <pc:chgData name="" userId="" providerId="" clId="Web-{CEFB86FE-4385-4CDC-0415-859AA07CD9B9}" dt="2021-02-04T23:04:22.005" v="47" actId="14100"/>
        <pc:sldMkLst>
          <pc:docMk/>
          <pc:sldMk cId="614380143" sldId="268"/>
        </pc:sldMkLst>
        <pc:spChg chg="del">
          <ac:chgData name="" userId="" providerId="" clId="Web-{CEFB86FE-4385-4CDC-0415-859AA07CD9B9}" dt="2021-02-04T23:04:12.442" v="44"/>
          <ac:spMkLst>
            <pc:docMk/>
            <pc:sldMk cId="614380143" sldId="268"/>
            <ac:spMk id="3" creationId="{0C7426FA-D6F2-4F2F-A2E7-A21426A7BEF6}"/>
          </ac:spMkLst>
        </pc:spChg>
        <pc:picChg chg="add mod ord">
          <ac:chgData name="" userId="" providerId="" clId="Web-{CEFB86FE-4385-4CDC-0415-859AA07CD9B9}" dt="2021-02-04T23:04:22.005" v="47" actId="14100"/>
          <ac:picMkLst>
            <pc:docMk/>
            <pc:sldMk cId="614380143" sldId="268"/>
            <ac:picMk id="4" creationId="{6CC17AFF-41CE-490C-9076-91557E3AB0E6}"/>
          </ac:picMkLst>
        </pc:picChg>
      </pc:sldChg>
      <pc:sldChg chg="addSp delSp modSp new">
        <pc:chgData name="" userId="" providerId="" clId="Web-{CEFB86FE-4385-4CDC-0415-859AA07CD9B9}" dt="2021-02-04T23:04:58.742" v="54" actId="14100"/>
        <pc:sldMkLst>
          <pc:docMk/>
          <pc:sldMk cId="2446124025" sldId="269"/>
        </pc:sldMkLst>
        <pc:spChg chg="del">
          <ac:chgData name="" userId="" providerId="" clId="Web-{CEFB86FE-4385-4CDC-0415-859AA07CD9B9}" dt="2021-02-04T23:04:51.789" v="50"/>
          <ac:spMkLst>
            <pc:docMk/>
            <pc:sldMk cId="2446124025" sldId="269"/>
            <ac:spMk id="2" creationId="{2BB86081-8287-442E-9711-EF454FED18D1}"/>
          </ac:spMkLst>
        </pc:spChg>
        <pc:spChg chg="del">
          <ac:chgData name="" userId="" providerId="" clId="Web-{CEFB86FE-4385-4CDC-0415-859AA07CD9B9}" dt="2021-02-04T23:04:48.241" v="49"/>
          <ac:spMkLst>
            <pc:docMk/>
            <pc:sldMk cId="2446124025" sldId="269"/>
            <ac:spMk id="3" creationId="{072681F8-F1A7-4906-A9EC-A80028C89B04}"/>
          </ac:spMkLst>
        </pc:spChg>
        <pc:picChg chg="add mod ord">
          <ac:chgData name="" userId="" providerId="" clId="Web-{CEFB86FE-4385-4CDC-0415-859AA07CD9B9}" dt="2021-02-04T23:04:58.742" v="54" actId="14100"/>
          <ac:picMkLst>
            <pc:docMk/>
            <pc:sldMk cId="2446124025" sldId="269"/>
            <ac:picMk id="4" creationId="{4C53C7A7-ECB6-429B-A369-0CEF29DDC4E0}"/>
          </ac:picMkLst>
        </pc:picChg>
      </pc:sldChg>
      <pc:sldChg chg="addSp delSp modSp new">
        <pc:chgData name="" userId="" providerId="" clId="Web-{CEFB86FE-4385-4CDC-0415-859AA07CD9B9}" dt="2021-02-04T23:05:36.714" v="62" actId="14100"/>
        <pc:sldMkLst>
          <pc:docMk/>
          <pc:sldMk cId="3659183778" sldId="270"/>
        </pc:sldMkLst>
        <pc:spChg chg="del">
          <ac:chgData name="" userId="" providerId="" clId="Web-{CEFB86FE-4385-4CDC-0415-859AA07CD9B9}" dt="2021-02-04T23:05:23.744" v="56"/>
          <ac:spMkLst>
            <pc:docMk/>
            <pc:sldMk cId="3659183778" sldId="270"/>
            <ac:spMk id="2" creationId="{EB0D76F3-37FE-4855-9966-FAA95F85AB18}"/>
          </ac:spMkLst>
        </pc:spChg>
        <pc:spChg chg="del">
          <ac:chgData name="" userId="" providerId="" clId="Web-{CEFB86FE-4385-4CDC-0415-859AA07CD9B9}" dt="2021-02-04T23:05:25.385" v="57"/>
          <ac:spMkLst>
            <pc:docMk/>
            <pc:sldMk cId="3659183778" sldId="270"/>
            <ac:spMk id="3" creationId="{43E81BD7-9ACF-40B2-98D2-56D6B8C689C5}"/>
          </ac:spMkLst>
        </pc:spChg>
        <pc:picChg chg="add mod">
          <ac:chgData name="" userId="" providerId="" clId="Web-{CEFB86FE-4385-4CDC-0415-859AA07CD9B9}" dt="2021-02-04T23:05:36.714" v="62" actId="14100"/>
          <ac:picMkLst>
            <pc:docMk/>
            <pc:sldMk cId="3659183778" sldId="270"/>
            <ac:picMk id="4" creationId="{78DCA9B2-C1AC-4CF4-BD88-A9C7287840E2}"/>
          </ac:picMkLst>
        </pc:picChg>
      </pc:sldChg>
    </pc:docChg>
  </pc:docChgLst>
  <pc:docChgLst>
    <pc:chgData clId="Web-{95B1F1F8-AD56-4A5A-9007-8C7DBC2D2815}"/>
    <pc:docChg chg="modSld">
      <pc:chgData name="" userId="" providerId="" clId="Web-{95B1F1F8-AD56-4A5A-9007-8C7DBC2D2815}" dt="2021-01-27T22:17:11.027" v="303"/>
      <pc:docMkLst>
        <pc:docMk/>
      </pc:docMkLst>
      <pc:sldChg chg="modNotes">
        <pc:chgData name="" userId="" providerId="" clId="Web-{95B1F1F8-AD56-4A5A-9007-8C7DBC2D2815}" dt="2021-01-27T22:08:06.084" v="6"/>
        <pc:sldMkLst>
          <pc:docMk/>
          <pc:sldMk cId="1585260625" sldId="257"/>
        </pc:sldMkLst>
      </pc:sldChg>
      <pc:sldChg chg="modSp modNotes">
        <pc:chgData name="" userId="" providerId="" clId="Web-{95B1F1F8-AD56-4A5A-9007-8C7DBC2D2815}" dt="2021-01-27T22:17:11.027" v="303"/>
        <pc:sldMkLst>
          <pc:docMk/>
          <pc:sldMk cId="4262907034" sldId="263"/>
        </pc:sldMkLst>
        <pc:spChg chg="mod">
          <ac:chgData name="" userId="" providerId="" clId="Web-{95B1F1F8-AD56-4A5A-9007-8C7DBC2D2815}" dt="2021-01-27T22:15:59.026" v="145" actId="20577"/>
          <ac:spMkLst>
            <pc:docMk/>
            <pc:sldMk cId="4262907034" sldId="263"/>
            <ac:spMk id="6" creationId="{FC18F9B9-3983-429B-9F45-273AFE8BB6F9}"/>
          </ac:spMkLst>
        </pc:spChg>
      </pc:sldChg>
    </pc:docChg>
  </pc:docChgLst>
  <pc:docChgLst>
    <pc:chgData clId="Web-{CF0E6CAF-7006-49A2-BD9D-F6A3F68EA075}"/>
    <pc:docChg chg="modSld">
      <pc:chgData name="" userId="" providerId="" clId="Web-{CF0E6CAF-7006-49A2-BD9D-F6A3F68EA075}" dt="2021-02-08T22:19:53.364" v="138" actId="20577"/>
      <pc:docMkLst>
        <pc:docMk/>
      </pc:docMkLst>
      <pc:sldChg chg="modSp">
        <pc:chgData name="" userId="" providerId="" clId="Web-{CF0E6CAF-7006-49A2-BD9D-F6A3F68EA075}" dt="2021-02-08T22:19:53.364" v="138" actId="20577"/>
        <pc:sldMkLst>
          <pc:docMk/>
          <pc:sldMk cId="1976363495" sldId="272"/>
        </pc:sldMkLst>
        <pc:spChg chg="mod">
          <ac:chgData name="" userId="" providerId="" clId="Web-{CF0E6CAF-7006-49A2-BD9D-F6A3F68EA075}" dt="2021-02-08T22:19:53.364" v="138" actId="20577"/>
          <ac:spMkLst>
            <pc:docMk/>
            <pc:sldMk cId="1976363495" sldId="272"/>
            <ac:spMk id="10" creationId="{F88356EE-4395-4A40-AA9E-6ED18F62E9C2}"/>
          </ac:spMkLst>
        </pc:spChg>
      </pc:sldChg>
    </pc:docChg>
  </pc:docChgLst>
  <pc:docChgLst>
    <pc:chgData name="Dominica Martinez" userId="S::martindo@kerndhs.com::5b0e2abf-ffec-469f-8b90-4539d4f9df24" providerId="AD" clId="Web-{75BCE564-5269-44F6-84C9-4BB970E36CE5}"/>
    <pc:docChg chg="modSld">
      <pc:chgData name="Dominica Martinez" userId="S::martindo@kerndhs.com::5b0e2abf-ffec-469f-8b90-4539d4f9df24" providerId="AD" clId="Web-{75BCE564-5269-44F6-84C9-4BB970E36CE5}" dt="2021-04-21T15:11:47.014" v="0"/>
      <pc:docMkLst>
        <pc:docMk/>
      </pc:docMkLst>
      <pc:sldChg chg="delSp delAnim">
        <pc:chgData name="Dominica Martinez" userId="S::martindo@kerndhs.com::5b0e2abf-ffec-469f-8b90-4539d4f9df24" providerId="AD" clId="Web-{75BCE564-5269-44F6-84C9-4BB970E36CE5}" dt="2021-04-21T15:11:47.014" v="0"/>
        <pc:sldMkLst>
          <pc:docMk/>
          <pc:sldMk cId="109857222" sldId="256"/>
        </pc:sldMkLst>
        <pc:picChg chg="del">
          <ac:chgData name="Dominica Martinez" userId="S::martindo@kerndhs.com::5b0e2abf-ffec-469f-8b90-4539d4f9df24" providerId="AD" clId="Web-{75BCE564-5269-44F6-84C9-4BB970E36CE5}" dt="2021-04-21T15:11:47.014" v="0"/>
          <ac:picMkLst>
            <pc:docMk/>
            <pc:sldMk cId="109857222" sldId="256"/>
            <ac:picMk id="5" creationId="{3A73D4FC-5829-477E-87E1-D800C56F474C}"/>
          </ac:picMkLst>
        </pc:picChg>
      </pc:sldChg>
    </pc:docChg>
  </pc:docChgLst>
  <pc:docChgLst>
    <pc:chgData clId="Web-{3F8B61BA-AAA4-4AF0-97D3-F0D5245E2465}"/>
    <pc:docChg chg="modSld sldOrd">
      <pc:chgData name="" userId="" providerId="" clId="Web-{3F8B61BA-AAA4-4AF0-97D3-F0D5245E2465}" dt="2021-01-27T22:06:43.268" v="550"/>
      <pc:docMkLst>
        <pc:docMk/>
      </pc:docMkLst>
      <pc:sldChg chg="modNotes">
        <pc:chgData name="" userId="" providerId="" clId="Web-{3F8B61BA-AAA4-4AF0-97D3-F0D5245E2465}" dt="2021-01-27T22:05:30.532" v="533"/>
        <pc:sldMkLst>
          <pc:docMk/>
          <pc:sldMk cId="109857222" sldId="256"/>
        </pc:sldMkLst>
      </pc:sldChg>
      <pc:sldChg chg="modSp modNotes">
        <pc:chgData name="" userId="" providerId="" clId="Web-{3F8B61BA-AAA4-4AF0-97D3-F0D5245E2465}" dt="2021-01-27T22:06:43.268" v="550"/>
        <pc:sldMkLst>
          <pc:docMk/>
          <pc:sldMk cId="1585260625" sldId="257"/>
        </pc:sldMkLst>
        <pc:spChg chg="mod">
          <ac:chgData name="" userId="" providerId="" clId="Web-{3F8B61BA-AAA4-4AF0-97D3-F0D5245E2465}" dt="2021-01-27T22:06:35.128" v="549" actId="20577"/>
          <ac:spMkLst>
            <pc:docMk/>
            <pc:sldMk cId="1585260625" sldId="257"/>
            <ac:spMk id="2" creationId="{D2F87FBD-63F6-4351-8BAC-9636B74F5BD4}"/>
          </ac:spMkLst>
        </pc:spChg>
        <pc:spChg chg="mod">
          <ac:chgData name="" userId="" providerId="" clId="Web-{3F8B61BA-AAA4-4AF0-97D3-F0D5245E2465}" dt="2021-01-27T21:51:22.009" v="142" actId="20577"/>
          <ac:spMkLst>
            <pc:docMk/>
            <pc:sldMk cId="1585260625" sldId="257"/>
            <ac:spMk id="5" creationId="{3334A3EF-CB60-41E7-9030-8DA77186564C}"/>
          </ac:spMkLst>
        </pc:spChg>
      </pc:sldChg>
      <pc:sldChg chg="modSp modNotes">
        <pc:chgData name="" userId="" providerId="" clId="Web-{3F8B61BA-AAA4-4AF0-97D3-F0D5245E2465}" dt="2021-01-27T21:55:29.172" v="339"/>
        <pc:sldMkLst>
          <pc:docMk/>
          <pc:sldMk cId="3477125907" sldId="258"/>
        </pc:sldMkLst>
        <pc:spChg chg="mod">
          <ac:chgData name="" userId="" providerId="" clId="Web-{3F8B61BA-AAA4-4AF0-97D3-F0D5245E2465}" dt="2021-01-27T21:54:00.732" v="297" actId="20577"/>
          <ac:spMkLst>
            <pc:docMk/>
            <pc:sldMk cId="3477125907" sldId="258"/>
            <ac:spMk id="2" creationId="{26C7070F-B3AA-4FB3-BE50-33F31213C1E0}"/>
          </ac:spMkLst>
        </pc:spChg>
      </pc:sldChg>
      <pc:sldChg chg="modSp modNotes">
        <pc:chgData name="" userId="" providerId="" clId="Web-{3F8B61BA-AAA4-4AF0-97D3-F0D5245E2465}" dt="2021-01-27T22:03:21.279" v="516" actId="1076"/>
        <pc:sldMkLst>
          <pc:docMk/>
          <pc:sldMk cId="91608387" sldId="260"/>
        </pc:sldMkLst>
        <pc:picChg chg="mod">
          <ac:chgData name="" userId="" providerId="" clId="Web-{3F8B61BA-AAA4-4AF0-97D3-F0D5245E2465}" dt="2021-01-27T22:03:21.279" v="516" actId="1076"/>
          <ac:picMkLst>
            <pc:docMk/>
            <pc:sldMk cId="91608387" sldId="260"/>
            <ac:picMk id="6" creationId="{F66654B4-0D16-4137-8264-B1C28A8E0AAF}"/>
          </ac:picMkLst>
        </pc:picChg>
      </pc:sldChg>
      <pc:sldChg chg="ord modNotes">
        <pc:chgData name="" userId="" providerId="" clId="Web-{3F8B61BA-AAA4-4AF0-97D3-F0D5245E2465}" dt="2021-01-27T21:59:15.288" v="490"/>
        <pc:sldMkLst>
          <pc:docMk/>
          <pc:sldMk cId="4262907034" sldId="263"/>
        </pc:sldMkLst>
      </pc:sldChg>
    </pc:docChg>
  </pc:docChgLst>
  <pc:docChgLst>
    <pc:chgData clId="Web-{EA41D45F-611F-46A5-AF2B-8C695F3670BE}"/>
    <pc:docChg chg="addSld modSld sldOrd">
      <pc:chgData name="" userId="" providerId="" clId="Web-{EA41D45F-611F-46A5-AF2B-8C695F3670BE}" dt="2021-02-05T00:28:06.088" v="112" actId="14100"/>
      <pc:docMkLst>
        <pc:docMk/>
      </pc:docMkLst>
      <pc:sldChg chg="addSp delSp modSp">
        <pc:chgData name="" userId="" providerId="" clId="Web-{EA41D45F-611F-46A5-AF2B-8C695F3670BE}" dt="2021-02-05T00:23:12.422" v="0"/>
        <pc:sldMkLst>
          <pc:docMk/>
          <pc:sldMk cId="4134076743" sldId="265"/>
        </pc:sldMkLst>
        <pc:spChg chg="add mod">
          <ac:chgData name="" userId="" providerId="" clId="Web-{EA41D45F-611F-46A5-AF2B-8C695F3670BE}" dt="2021-02-05T00:23:12.422" v="0"/>
          <ac:spMkLst>
            <pc:docMk/>
            <pc:sldMk cId="4134076743" sldId="265"/>
            <ac:spMk id="4" creationId="{64A93ACD-E94D-4F07-B9F3-80DDDF6BBAF1}"/>
          </ac:spMkLst>
        </pc:spChg>
        <pc:picChg chg="del">
          <ac:chgData name="" userId="" providerId="" clId="Web-{EA41D45F-611F-46A5-AF2B-8C695F3670BE}" dt="2021-02-05T00:23:12.422" v="0"/>
          <ac:picMkLst>
            <pc:docMk/>
            <pc:sldMk cId="4134076743" sldId="265"/>
            <ac:picMk id="7" creationId="{6D7FF042-88D6-419C-BF73-0FEA5910ED17}"/>
          </ac:picMkLst>
        </pc:picChg>
      </pc:sldChg>
      <pc:sldChg chg="addSp delSp modSp add ord replId">
        <pc:chgData name="" userId="" providerId="" clId="Web-{EA41D45F-611F-46A5-AF2B-8C695F3670BE}" dt="2021-02-05T00:28:06.088" v="112" actId="14100"/>
        <pc:sldMkLst>
          <pc:docMk/>
          <pc:sldMk cId="36146051" sldId="271"/>
        </pc:sldMkLst>
        <pc:spChg chg="mod">
          <ac:chgData name="" userId="" providerId="" clId="Web-{EA41D45F-611F-46A5-AF2B-8C695F3670BE}" dt="2021-02-05T00:27:10.849" v="100" actId="1076"/>
          <ac:spMkLst>
            <pc:docMk/>
            <pc:sldMk cId="36146051" sldId="271"/>
            <ac:spMk id="2" creationId="{00000000-0000-0000-0000-000000000000}"/>
          </ac:spMkLst>
        </pc:spChg>
        <pc:spChg chg="del mod">
          <ac:chgData name="" userId="" providerId="" clId="Web-{EA41D45F-611F-46A5-AF2B-8C695F3670BE}" dt="2021-02-05T00:23:33.596" v="6"/>
          <ac:spMkLst>
            <pc:docMk/>
            <pc:sldMk cId="36146051" sldId="271"/>
            <ac:spMk id="3" creationId="{00000000-0000-0000-0000-000000000000}"/>
          </ac:spMkLst>
        </pc:spChg>
        <pc:spChg chg="mod">
          <ac:chgData name="" userId="" providerId="" clId="Web-{EA41D45F-611F-46A5-AF2B-8C695F3670BE}" dt="2021-02-05T00:26:12.844" v="44" actId="20577"/>
          <ac:spMkLst>
            <pc:docMk/>
            <pc:sldMk cId="36146051" sldId="271"/>
            <ac:spMk id="4" creationId="{4BCF7607-CFD1-4FD7-877E-80759E2A8E13}"/>
          </ac:spMkLst>
        </pc:spChg>
        <pc:spChg chg="add del mod">
          <ac:chgData name="" userId="" providerId="" clId="Web-{EA41D45F-611F-46A5-AF2B-8C695F3670BE}" dt="2021-02-05T00:26:39.456" v="84"/>
          <ac:spMkLst>
            <pc:docMk/>
            <pc:sldMk cId="36146051" sldId="271"/>
            <ac:spMk id="6" creationId="{9F74A043-243A-4693-A6DF-4DA6D8F22C17}"/>
          </ac:spMkLst>
        </pc:spChg>
        <pc:spChg chg="add mod">
          <ac:chgData name="" userId="" providerId="" clId="Web-{EA41D45F-611F-46A5-AF2B-8C695F3670BE}" dt="2021-02-05T00:28:06.088" v="112" actId="14100"/>
          <ac:spMkLst>
            <pc:docMk/>
            <pc:sldMk cId="36146051" sldId="271"/>
            <ac:spMk id="9" creationId="{0CE96508-EA9D-49B1-8530-319D1512D720}"/>
          </ac:spMkLst>
        </pc:spChg>
        <pc:picChg chg="add mod">
          <ac:chgData name="" userId="" providerId="" clId="Web-{EA41D45F-611F-46A5-AF2B-8C695F3670BE}" dt="2021-02-05T00:27:28.553" v="105" actId="1076"/>
          <ac:picMkLst>
            <pc:docMk/>
            <pc:sldMk cId="36146051" sldId="271"/>
            <ac:picMk id="7" creationId="{BCFECC2D-4D63-4563-B73C-EE1A9EC51241}"/>
          </ac:picMkLst>
        </pc:picChg>
        <pc:picChg chg="add del">
          <ac:chgData name="" userId="" providerId="" clId="Web-{EA41D45F-611F-46A5-AF2B-8C695F3670BE}" dt="2021-02-05T00:27:41.430" v="107"/>
          <ac:picMkLst>
            <pc:docMk/>
            <pc:sldMk cId="36146051" sldId="271"/>
            <ac:picMk id="8" creationId="{54ED687B-603B-497E-A6C2-75C037451787}"/>
          </ac:picMkLst>
        </pc:picChg>
        <pc:picChg chg="del">
          <ac:chgData name="" userId="" providerId="" clId="Web-{EA41D45F-611F-46A5-AF2B-8C695F3670BE}" dt="2021-02-05T00:23:27.002" v="3"/>
          <ac:picMkLst>
            <pc:docMk/>
            <pc:sldMk cId="36146051" sldId="271"/>
            <ac:picMk id="54" creationId="{5B66E649-7791-4BE4-BEAB-C16DDFD75A48}"/>
          </ac:picMkLst>
        </pc:picChg>
      </pc:sldChg>
    </pc:docChg>
  </pc:docChgLst>
  <pc:docChgLst>
    <pc:chgData clId="Web-{7F7EE9CB-BF0D-42DD-BDAC-77E2DB7E3657}"/>
    <pc:docChg chg="modSld">
      <pc:chgData name="" userId="" providerId="" clId="Web-{7F7EE9CB-BF0D-42DD-BDAC-77E2DB7E3657}" dt="2021-01-27T22:12:55.544" v="12" actId="1076"/>
      <pc:docMkLst>
        <pc:docMk/>
      </pc:docMkLst>
      <pc:sldChg chg="addSp delSp modSp">
        <pc:chgData name="" userId="" providerId="" clId="Web-{7F7EE9CB-BF0D-42DD-BDAC-77E2DB7E3657}" dt="2021-01-27T22:12:55.544" v="12" actId="1076"/>
        <pc:sldMkLst>
          <pc:docMk/>
          <pc:sldMk cId="4262907034" sldId="263"/>
        </pc:sldMkLst>
        <pc:spChg chg="add mod">
          <ac:chgData name="" userId="" providerId="" clId="Web-{7F7EE9CB-BF0D-42DD-BDAC-77E2DB7E3657}" dt="2021-01-27T22:12:55.544" v="12" actId="1076"/>
          <ac:spMkLst>
            <pc:docMk/>
            <pc:sldMk cId="4262907034" sldId="263"/>
            <ac:spMk id="6" creationId="{FC18F9B9-3983-429B-9F45-273AFE8BB6F9}"/>
          </ac:spMkLst>
        </pc:spChg>
        <pc:spChg chg="add del mod">
          <ac:chgData name="" userId="" providerId="" clId="Web-{7F7EE9CB-BF0D-42DD-BDAC-77E2DB7E3657}" dt="2021-01-27T22:12:40.262" v="5"/>
          <ac:spMkLst>
            <pc:docMk/>
            <pc:sldMk cId="4262907034" sldId="263"/>
            <ac:spMk id="11" creationId="{961313A8-82E9-438D-B8CB-C89BD92AC78C}"/>
          </ac:spMkLst>
        </pc:spChg>
      </pc:sldChg>
    </pc:docChg>
  </pc:docChgLst>
  <pc:docChgLst>
    <pc:chgData clId="Web-{2E74E857-78A9-4834-95F0-DC6E92FFE915}"/>
    <pc:docChg chg="addSld delSld modSld">
      <pc:chgData name="" userId="" providerId="" clId="Web-{2E74E857-78A9-4834-95F0-DC6E92FFE915}" dt="2021-01-27T20:29:51.888" v="83"/>
      <pc:docMkLst>
        <pc:docMk/>
      </pc:docMkLst>
      <pc:sldChg chg="modNotes">
        <pc:chgData name="" userId="" providerId="" clId="Web-{2E74E857-78A9-4834-95F0-DC6E92FFE915}" dt="2021-01-27T20:27:35.028" v="46"/>
        <pc:sldMkLst>
          <pc:docMk/>
          <pc:sldMk cId="91608387" sldId="260"/>
        </pc:sldMkLst>
      </pc:sldChg>
      <pc:sldChg chg="modSp">
        <pc:chgData name="" userId="" providerId="" clId="Web-{2E74E857-78A9-4834-95F0-DC6E92FFE915}" dt="2021-01-27T20:25:46.652" v="1" actId="14100"/>
        <pc:sldMkLst>
          <pc:docMk/>
          <pc:sldMk cId="4262907034" sldId="263"/>
        </pc:sldMkLst>
        <pc:spChg chg="mod">
          <ac:chgData name="" userId="" providerId="" clId="Web-{2E74E857-78A9-4834-95F0-DC6E92FFE915}" dt="2021-01-27T20:25:46.652" v="1" actId="14100"/>
          <ac:spMkLst>
            <pc:docMk/>
            <pc:sldMk cId="4262907034" sldId="263"/>
            <ac:spMk id="9" creationId="{27E2095D-F3BA-47F5-8EAB-3AE76316D8AA}"/>
          </ac:spMkLst>
        </pc:spChg>
      </pc:sldChg>
      <pc:sldChg chg="addSp modSp new del mod setBg">
        <pc:chgData name="" userId="" providerId="" clId="Web-{2E74E857-78A9-4834-95F0-DC6E92FFE915}" dt="2021-01-27T20:29:47.060" v="82"/>
        <pc:sldMkLst>
          <pc:docMk/>
          <pc:sldMk cId="700259399" sldId="264"/>
        </pc:sldMkLst>
        <pc:spChg chg="mod">
          <ac:chgData name="" userId="" providerId="" clId="Web-{2E74E857-78A9-4834-95F0-DC6E92FFE915}" dt="2021-01-27T20:29:07.325" v="64"/>
          <ac:spMkLst>
            <pc:docMk/>
            <pc:sldMk cId="700259399" sldId="264"/>
            <ac:spMk id="2" creationId="{AB3EEFD5-E6B7-4237-8C53-DF677C4D8C1B}"/>
          </ac:spMkLst>
        </pc:spChg>
        <pc:spChg chg="mod">
          <ac:chgData name="" userId="" providerId="" clId="Web-{2E74E857-78A9-4834-95F0-DC6E92FFE915}" dt="2021-01-27T20:29:39.654" v="80" actId="20577"/>
          <ac:spMkLst>
            <pc:docMk/>
            <pc:sldMk cId="700259399" sldId="264"/>
            <ac:spMk id="3" creationId="{228B09EA-E300-4F7F-9DB8-57AFBBD849FA}"/>
          </ac:spMkLst>
        </pc:spChg>
        <pc:spChg chg="mod">
          <ac:chgData name="" userId="" providerId="" clId="Web-{2E74E857-78A9-4834-95F0-DC6E92FFE915}" dt="2021-01-27T20:29:41.857" v="81" actId="20577"/>
          <ac:spMkLst>
            <pc:docMk/>
            <pc:sldMk cId="700259399" sldId="264"/>
            <ac:spMk id="4" creationId="{62813E4E-E1A8-445E-86AD-36105CCDED1E}"/>
          </ac:spMkLst>
        </pc:spChg>
        <pc:spChg chg="add">
          <ac:chgData name="" userId="" providerId="" clId="Web-{2E74E857-78A9-4834-95F0-DC6E92FFE915}" dt="2021-01-27T20:29:07.325" v="64"/>
          <ac:spMkLst>
            <pc:docMk/>
            <pc:sldMk cId="700259399" sldId="264"/>
            <ac:spMk id="9" creationId="{428D436F-9ACD-4C92-AFC8-C934C527A6A4}"/>
          </ac:spMkLst>
        </pc:spChg>
        <pc:spChg chg="add">
          <ac:chgData name="" userId="" providerId="" clId="Web-{2E74E857-78A9-4834-95F0-DC6E92FFE915}" dt="2021-01-27T20:29:07.325" v="64"/>
          <ac:spMkLst>
            <pc:docMk/>
            <pc:sldMk cId="700259399" sldId="264"/>
            <ac:spMk id="11" creationId="{090538E0-A884-4E60-A6AB-77D830E2FCED}"/>
          </ac:spMkLst>
        </pc:spChg>
        <pc:spChg chg="add">
          <ac:chgData name="" userId="" providerId="" clId="Web-{2E74E857-78A9-4834-95F0-DC6E92FFE915}" dt="2021-01-27T20:29:07.325" v="64"/>
          <ac:spMkLst>
            <pc:docMk/>
            <pc:sldMk cId="700259399" sldId="264"/>
            <ac:spMk id="13" creationId="{DB0D7DD0-1C67-4D4C-9E06-678233DB8468}"/>
          </ac:spMkLst>
        </pc:spChg>
      </pc:sldChg>
      <pc:sldChg chg="modSp new del">
        <pc:chgData name="" userId="" providerId="" clId="Web-{2E74E857-78A9-4834-95F0-DC6E92FFE915}" dt="2021-01-27T20:28:58.825" v="62"/>
        <pc:sldMkLst>
          <pc:docMk/>
          <pc:sldMk cId="3962257865" sldId="264"/>
        </pc:sldMkLst>
        <pc:spChg chg="mod">
          <ac:chgData name="" userId="" providerId="" clId="Web-{2E74E857-78A9-4834-95F0-DC6E92FFE915}" dt="2021-01-27T20:28:53.231" v="61" actId="20577"/>
          <ac:spMkLst>
            <pc:docMk/>
            <pc:sldMk cId="3962257865" sldId="264"/>
            <ac:spMk id="3" creationId="{2962F6AE-8D1F-476D-BDA7-700BFBF3953C}"/>
          </ac:spMkLst>
        </pc:spChg>
        <pc:spChg chg="mod">
          <ac:chgData name="" userId="" providerId="" clId="Web-{2E74E857-78A9-4834-95F0-DC6E92FFE915}" dt="2021-01-27T20:28:44.481" v="60" actId="20577"/>
          <ac:spMkLst>
            <pc:docMk/>
            <pc:sldMk cId="3962257865" sldId="264"/>
            <ac:spMk id="5" creationId="{72DFBB55-773F-4B93-ADA7-422A6CBB09E4}"/>
          </ac:spMkLst>
        </pc:spChg>
      </pc:sldChg>
      <pc:sldChg chg="new">
        <pc:chgData name="" userId="" providerId="" clId="Web-{2E74E857-78A9-4834-95F0-DC6E92FFE915}" dt="2021-01-27T20:29:51.888" v="83"/>
        <pc:sldMkLst>
          <pc:docMk/>
          <pc:sldMk cId="4013866262" sldId="264"/>
        </pc:sldMkLst>
      </pc:sldChg>
    </pc:docChg>
  </pc:docChgLst>
  <pc:docChgLst>
    <pc:chgData name="Dominica Martinez" userId="S::martindo@kerndhs.com::5b0e2abf-ffec-469f-8b90-4539d4f9df24" providerId="AD" clId="Web-{6E6C1266-D2D2-4E75-816B-E2D282AFB2A2}"/>
    <pc:docChg chg="modSld">
      <pc:chgData name="Dominica Martinez" userId="S::martindo@kerndhs.com::5b0e2abf-ffec-469f-8b90-4539d4f9df24" providerId="AD" clId="Web-{6E6C1266-D2D2-4E75-816B-E2D282AFB2A2}" dt="2021-04-02T23:14:58.869" v="55"/>
      <pc:docMkLst>
        <pc:docMk/>
      </pc:docMkLst>
      <pc:sldChg chg="modNotes">
        <pc:chgData name="Dominica Martinez" userId="S::martindo@kerndhs.com::5b0e2abf-ffec-469f-8b90-4539d4f9df24" providerId="AD" clId="Web-{6E6C1266-D2D2-4E75-816B-E2D282AFB2A2}" dt="2021-04-02T22:21:08.654" v="30"/>
        <pc:sldMkLst>
          <pc:docMk/>
          <pc:sldMk cId="109857222" sldId="256"/>
        </pc:sldMkLst>
      </pc:sldChg>
      <pc:sldChg chg="modNotes">
        <pc:chgData name="Dominica Martinez" userId="S::martindo@kerndhs.com::5b0e2abf-ffec-469f-8b90-4539d4f9df24" providerId="AD" clId="Web-{6E6C1266-D2D2-4E75-816B-E2D282AFB2A2}" dt="2021-04-02T23:14:58.869" v="55"/>
        <pc:sldMkLst>
          <pc:docMk/>
          <pc:sldMk cId="542242829" sldId="262"/>
        </pc:sldMkLst>
      </pc:sldChg>
      <pc:sldChg chg="modNotes">
        <pc:chgData name="Dominica Martinez" userId="S::martindo@kerndhs.com::5b0e2abf-ffec-469f-8b90-4539d4f9df24" providerId="AD" clId="Web-{6E6C1266-D2D2-4E75-816B-E2D282AFB2A2}" dt="2021-04-02T23:06:13.371" v="54"/>
        <pc:sldMkLst>
          <pc:docMk/>
          <pc:sldMk cId="4262907034" sldId="263"/>
        </pc:sldMkLst>
      </pc:sldChg>
    </pc:docChg>
  </pc:docChgLst>
  <pc:docChgLst>
    <pc:chgData name="Tasha Perry" userId="S::perryt@kerndhs.com::8c4613b1-b053-4521-b8db-aaeff6f3d01b" providerId="AD" clId="Web-{B0F03B5F-1891-44B3-80A8-25F2D40E4547}"/>
    <pc:docChg chg="modSld">
      <pc:chgData name="Tasha Perry" userId="S::perryt@kerndhs.com::8c4613b1-b053-4521-b8db-aaeff6f3d01b" providerId="AD" clId="Web-{B0F03B5F-1891-44B3-80A8-25F2D40E4547}" dt="2021-02-10T18:09:45.880" v="232"/>
      <pc:docMkLst>
        <pc:docMk/>
      </pc:docMkLst>
      <pc:sldChg chg="modNotes">
        <pc:chgData name="Tasha Perry" userId="S::perryt@kerndhs.com::8c4613b1-b053-4521-b8db-aaeff6f3d01b" providerId="AD" clId="Web-{B0F03B5F-1891-44B3-80A8-25F2D40E4547}" dt="2021-02-10T17:45:19.182" v="76"/>
        <pc:sldMkLst>
          <pc:docMk/>
          <pc:sldMk cId="91608387" sldId="260"/>
        </pc:sldMkLst>
      </pc:sldChg>
      <pc:sldChg chg="addCm modNotes">
        <pc:chgData name="Tasha Perry" userId="S::perryt@kerndhs.com::8c4613b1-b053-4521-b8db-aaeff6f3d01b" providerId="AD" clId="Web-{B0F03B5F-1891-44B3-80A8-25F2D40E4547}" dt="2021-02-10T18:09:21.771" v="231"/>
        <pc:sldMkLst>
          <pc:docMk/>
          <pc:sldMk cId="2125375219" sldId="274"/>
        </pc:sldMkLst>
      </pc:sldChg>
      <pc:sldChg chg="addCm">
        <pc:chgData name="Tasha Perry" userId="S::perryt@kerndhs.com::8c4613b1-b053-4521-b8db-aaeff6f3d01b" providerId="AD" clId="Web-{B0F03B5F-1891-44B3-80A8-25F2D40E4547}" dt="2021-02-10T18:09:45.880" v="232"/>
        <pc:sldMkLst>
          <pc:docMk/>
          <pc:sldMk cId="1809059290" sldId="275"/>
        </pc:sldMkLst>
      </pc:sldChg>
      <pc:sldChg chg="modSp addCm modNotes">
        <pc:chgData name="Tasha Perry" userId="S::perryt@kerndhs.com::8c4613b1-b053-4521-b8db-aaeff6f3d01b" providerId="AD" clId="Web-{B0F03B5F-1891-44B3-80A8-25F2D40E4547}" dt="2021-02-10T18:09:05.942" v="230"/>
        <pc:sldMkLst>
          <pc:docMk/>
          <pc:sldMk cId="3997058349" sldId="276"/>
        </pc:sldMkLst>
        <pc:spChg chg="mod">
          <ac:chgData name="Tasha Perry" userId="S::perryt@kerndhs.com::8c4613b1-b053-4521-b8db-aaeff6f3d01b" providerId="AD" clId="Web-{B0F03B5F-1891-44B3-80A8-25F2D40E4547}" dt="2021-02-10T18:08:16.223" v="224" actId="20577"/>
          <ac:spMkLst>
            <pc:docMk/>
            <pc:sldMk cId="3997058349" sldId="276"/>
            <ac:spMk id="4" creationId="{AD66C369-8FF2-4BDA-8C5E-3730C3EAD1E6}"/>
          </ac:spMkLst>
        </pc:spChg>
      </pc:sldChg>
      <pc:sldChg chg="modSp modNotes">
        <pc:chgData name="Tasha Perry" userId="S::perryt@kerndhs.com::8c4613b1-b053-4521-b8db-aaeff6f3d01b" providerId="AD" clId="Web-{B0F03B5F-1891-44B3-80A8-25F2D40E4547}" dt="2021-02-10T17:44:36.338" v="73"/>
        <pc:sldMkLst>
          <pc:docMk/>
          <pc:sldMk cId="1555232792" sldId="277"/>
        </pc:sldMkLst>
        <pc:spChg chg="mod">
          <ac:chgData name="Tasha Perry" userId="S::perryt@kerndhs.com::8c4613b1-b053-4521-b8db-aaeff6f3d01b" providerId="AD" clId="Web-{B0F03B5F-1891-44B3-80A8-25F2D40E4547}" dt="2021-02-10T17:40:18.148" v="65" actId="20577"/>
          <ac:spMkLst>
            <pc:docMk/>
            <pc:sldMk cId="1555232792" sldId="277"/>
            <ac:spMk id="5" creationId="{A6FFBFF5-3A03-4F29-97B2-A4761D8E309D}"/>
          </ac:spMkLst>
        </pc:spChg>
        <pc:spChg chg="mod">
          <ac:chgData name="Tasha Perry" userId="S::perryt@kerndhs.com::8c4613b1-b053-4521-b8db-aaeff6f3d01b" providerId="AD" clId="Web-{B0F03B5F-1891-44B3-80A8-25F2D40E4547}" dt="2021-02-10T17:40:37.258" v="69" actId="20577"/>
          <ac:spMkLst>
            <pc:docMk/>
            <pc:sldMk cId="1555232792" sldId="277"/>
            <ac:spMk id="7" creationId="{98BA14DF-0570-4CB6-AB33-9044FD7CD8A1}"/>
          </ac:spMkLst>
        </pc:spChg>
      </pc:sldChg>
    </pc:docChg>
  </pc:docChgLst>
  <pc:docChgLst>
    <pc:chgData clId="Web-{85EFC376-2C97-49A4-8C87-D9F91CDDA444}"/>
    <pc:docChg chg="addSld modSld">
      <pc:chgData name="" userId="" providerId="" clId="Web-{85EFC376-2C97-49A4-8C87-D9F91CDDA444}" dt="2021-01-27T20:21:55.223" v="189"/>
      <pc:docMkLst>
        <pc:docMk/>
      </pc:docMkLst>
      <pc:sldChg chg="addSp delSp modSp">
        <pc:chgData name="" userId="" providerId="" clId="Web-{85EFC376-2C97-49A4-8C87-D9F91CDDA444}" dt="2021-01-27T20:21:55.223" v="189"/>
        <pc:sldMkLst>
          <pc:docMk/>
          <pc:sldMk cId="91608387" sldId="260"/>
        </pc:sldMkLst>
        <pc:spChg chg="mod">
          <ac:chgData name="" userId="" providerId="" clId="Web-{85EFC376-2C97-49A4-8C87-D9F91CDDA444}" dt="2021-01-27T20:19:52.716" v="172" actId="1076"/>
          <ac:spMkLst>
            <pc:docMk/>
            <pc:sldMk cId="91608387" sldId="260"/>
            <ac:spMk id="2" creationId="{39F20F89-6D2E-4E7A-8C0B-CB3F9819A9D5}"/>
          </ac:spMkLst>
        </pc:spChg>
        <pc:spChg chg="add mod">
          <ac:chgData name="" userId="" providerId="" clId="Web-{85EFC376-2C97-49A4-8C87-D9F91CDDA444}" dt="2021-01-27T20:21:55.223" v="189"/>
          <ac:spMkLst>
            <pc:docMk/>
            <pc:sldMk cId="91608387" sldId="260"/>
            <ac:spMk id="8" creationId="{47F05C6F-8843-40B4-8843-49BBBFA98F32}"/>
          </ac:spMkLst>
        </pc:spChg>
        <pc:picChg chg="del">
          <ac:chgData name="" userId="" providerId="" clId="Web-{85EFC376-2C97-49A4-8C87-D9F91CDDA444}" dt="2021-01-27T19:59:06.700" v="4"/>
          <ac:picMkLst>
            <pc:docMk/>
            <pc:sldMk cId="91608387" sldId="260"/>
            <ac:picMk id="2" creationId="{86747F91-339F-4A56-BC91-A0A9D4768281}"/>
          </ac:picMkLst>
        </pc:picChg>
        <pc:picChg chg="add del mod">
          <ac:chgData name="" userId="" providerId="" clId="Web-{85EFC376-2C97-49A4-8C87-D9F91CDDA444}" dt="2021-01-27T20:19:03.822" v="156"/>
          <ac:picMkLst>
            <pc:docMk/>
            <pc:sldMk cId="91608387" sldId="260"/>
            <ac:picMk id="3" creationId="{52B1B856-63D8-4C02-9773-9247088A69CF}"/>
          </ac:picMkLst>
        </pc:picChg>
        <pc:picChg chg="del">
          <ac:chgData name="" userId="" providerId="" clId="Web-{85EFC376-2C97-49A4-8C87-D9F91CDDA444}" dt="2021-01-27T19:59:07.981" v="5"/>
          <ac:picMkLst>
            <pc:docMk/>
            <pc:sldMk cId="91608387" sldId="260"/>
            <ac:picMk id="5" creationId="{3747B71A-6976-4B0D-AE1C-904270E8C430}"/>
          </ac:picMkLst>
        </pc:picChg>
        <pc:picChg chg="add mod">
          <ac:chgData name="" userId="" providerId="" clId="Web-{85EFC376-2C97-49A4-8C87-D9F91CDDA444}" dt="2021-01-27T20:21:49.301" v="188" actId="14100"/>
          <ac:picMkLst>
            <pc:docMk/>
            <pc:sldMk cId="91608387" sldId="260"/>
            <ac:picMk id="6" creationId="{F66654B4-0D16-4137-8264-B1C28A8E0AAF}"/>
          </ac:picMkLst>
        </pc:picChg>
      </pc:sldChg>
      <pc:sldChg chg="addSp delSp modSp add replId modNotes">
        <pc:chgData name="" userId="" providerId="" clId="Web-{85EFC376-2C97-49A4-8C87-D9F91CDDA444}" dt="2021-01-27T20:10:32.774" v="140"/>
        <pc:sldMkLst>
          <pc:docMk/>
          <pc:sldMk cId="542242829" sldId="262"/>
        </pc:sldMkLst>
        <pc:spChg chg="mod">
          <ac:chgData name="" userId="" providerId="" clId="Web-{85EFC376-2C97-49A4-8C87-D9F91CDDA444}" dt="2021-01-27T20:04:22.376" v="110" actId="1076"/>
          <ac:spMkLst>
            <pc:docMk/>
            <pc:sldMk cId="542242829" sldId="262"/>
            <ac:spMk id="2" creationId="{26C7070F-B3AA-4FB3-BE50-33F31213C1E0}"/>
          </ac:spMkLst>
        </pc:spChg>
        <pc:spChg chg="add mod">
          <ac:chgData name="" userId="" providerId="" clId="Web-{85EFC376-2C97-49A4-8C87-D9F91CDDA444}" dt="2021-01-27T20:04:24.782" v="111" actId="1076"/>
          <ac:spMkLst>
            <pc:docMk/>
            <pc:sldMk cId="542242829" sldId="262"/>
            <ac:spMk id="10" creationId="{0968ECAA-36E4-4FCA-8599-FB1E22E3E4CF}"/>
          </ac:spMkLst>
        </pc:spChg>
        <pc:picChg chg="add mod">
          <ac:chgData name="" userId="" providerId="" clId="Web-{85EFC376-2C97-49A4-8C87-D9F91CDDA444}" dt="2021-01-27T20:04:30.720" v="113" actId="14100"/>
          <ac:picMkLst>
            <pc:docMk/>
            <pc:sldMk cId="542242829" sldId="262"/>
            <ac:picMk id="3" creationId="{605A19FE-A3DB-4488-BA0C-BE42AD5221F5}"/>
          </ac:picMkLst>
        </pc:picChg>
        <pc:picChg chg="add del mod">
          <ac:chgData name="" userId="" providerId="" clId="Web-{85EFC376-2C97-49A4-8C87-D9F91CDDA444}" dt="2021-01-27T19:59:48.937" v="18"/>
          <ac:picMkLst>
            <pc:docMk/>
            <pc:sldMk cId="542242829" sldId="262"/>
            <ac:picMk id="4" creationId="{BA25D3C1-F8B2-4A71-9507-1C7DCDB1A49A}"/>
          </ac:picMkLst>
        </pc:picChg>
        <pc:picChg chg="add del mod">
          <ac:chgData name="" userId="" providerId="" clId="Web-{85EFC376-2C97-49A4-8C87-D9F91CDDA444}" dt="2021-01-27T20:06:26.024" v="134"/>
          <ac:picMkLst>
            <pc:docMk/>
            <pc:sldMk cId="542242829" sldId="262"/>
            <ac:picMk id="5" creationId="{A1683FE3-D33D-4D03-9D4B-2B2B489C022B}"/>
          </ac:picMkLst>
        </pc:picChg>
        <pc:picChg chg="del">
          <ac:chgData name="" userId="" providerId="" clId="Web-{85EFC376-2C97-49A4-8C87-D9F91CDDA444}" dt="2021-01-27T19:58:50.089" v="1"/>
          <ac:picMkLst>
            <pc:docMk/>
            <pc:sldMk cId="542242829" sldId="262"/>
            <ac:picMk id="6" creationId="{97B6234D-03E4-4E28-9C60-B9C20505BB7B}"/>
          </ac:picMkLst>
        </pc:picChg>
        <pc:picChg chg="add mod">
          <ac:chgData name="" userId="" providerId="" clId="Web-{85EFC376-2C97-49A4-8C87-D9F91CDDA444}" dt="2021-01-27T20:06:26.993" v="136" actId="1076"/>
          <ac:picMkLst>
            <pc:docMk/>
            <pc:sldMk cId="542242829" sldId="262"/>
            <ac:picMk id="12" creationId="{5BBB8292-1D4B-4689-801C-63D5F7797E04}"/>
          </ac:picMkLst>
        </pc:picChg>
      </pc:sldChg>
    </pc:docChg>
  </pc:docChgLst>
  <pc:docChgLst>
    <pc:chgData name="Tasha Perry" userId="S::perryt@kerndhs.com::8c4613b1-b053-4521-b8db-aaeff6f3d01b" providerId="AD" clId="Web-{58501B51-4608-464A-9C97-072B98F40740}"/>
    <pc:docChg chg="modSld">
      <pc:chgData name="Tasha Perry" userId="S::perryt@kerndhs.com::8c4613b1-b053-4521-b8db-aaeff6f3d01b" providerId="AD" clId="Web-{58501B51-4608-464A-9C97-072B98F40740}" dt="2021-02-09T22:37:02.134" v="203" actId="20577"/>
      <pc:docMkLst>
        <pc:docMk/>
      </pc:docMkLst>
      <pc:sldChg chg="modSp">
        <pc:chgData name="Tasha Perry" userId="S::perryt@kerndhs.com::8c4613b1-b053-4521-b8db-aaeff6f3d01b" providerId="AD" clId="Web-{58501B51-4608-464A-9C97-072B98F40740}" dt="2021-02-09T22:37:02.134" v="203" actId="20577"/>
        <pc:sldMkLst>
          <pc:docMk/>
          <pc:sldMk cId="1555232792" sldId="277"/>
        </pc:sldMkLst>
        <pc:spChg chg="mod">
          <ac:chgData name="Tasha Perry" userId="S::perryt@kerndhs.com::8c4613b1-b053-4521-b8db-aaeff6f3d01b" providerId="AD" clId="Web-{58501B51-4608-464A-9C97-072B98F40740}" dt="2021-02-09T22:37:02.134" v="203" actId="20577"/>
          <ac:spMkLst>
            <pc:docMk/>
            <pc:sldMk cId="1555232792" sldId="277"/>
            <ac:spMk id="7" creationId="{98BA14DF-0570-4CB6-AB33-9044FD7CD8A1}"/>
          </ac:spMkLst>
        </pc:spChg>
      </pc:sldChg>
    </pc:docChg>
  </pc:docChgLst>
  <pc:docChgLst>
    <pc:chgData clId="Web-{AAC0F8F6-C4F6-4282-B2E9-E4CDF24B27D9}"/>
    <pc:docChg chg="modSld">
      <pc:chgData name="" userId="" providerId="" clId="Web-{AAC0F8F6-C4F6-4282-B2E9-E4CDF24B27D9}" dt="2021-02-08T21:52:52.769" v="18" actId="20577"/>
      <pc:docMkLst>
        <pc:docMk/>
      </pc:docMkLst>
      <pc:sldChg chg="modSp">
        <pc:chgData name="" userId="" providerId="" clId="Web-{AAC0F8F6-C4F6-4282-B2E9-E4CDF24B27D9}" dt="2021-02-08T21:52:52.769" v="18" actId="20577"/>
        <pc:sldMkLst>
          <pc:docMk/>
          <pc:sldMk cId="1976363495" sldId="272"/>
        </pc:sldMkLst>
        <pc:spChg chg="mod">
          <ac:chgData name="" userId="" providerId="" clId="Web-{AAC0F8F6-C4F6-4282-B2E9-E4CDF24B27D9}" dt="2021-02-08T21:52:52.769" v="18" actId="20577"/>
          <ac:spMkLst>
            <pc:docMk/>
            <pc:sldMk cId="1976363495" sldId="272"/>
            <ac:spMk id="10" creationId="{F88356EE-4395-4A40-AA9E-6ED18F62E9C2}"/>
          </ac:spMkLst>
        </pc:spChg>
      </pc:sldChg>
    </pc:docChg>
  </pc:docChgLst>
  <pc:docChgLst>
    <pc:chgData clId="Web-{78693C90-F1B9-49AC-87CD-456C2A4E4AD2}"/>
    <pc:docChg chg="">
      <pc:chgData name="" userId="" providerId="" clId="Web-{78693C90-F1B9-49AC-87CD-456C2A4E4AD2}" dt="2021-02-08T21:18:53.688" v="10"/>
      <pc:docMkLst>
        <pc:docMk/>
      </pc:docMkLst>
      <pc:sldChg chg="addCm">
        <pc:chgData name="" userId="" providerId="" clId="Web-{78693C90-F1B9-49AC-87CD-456C2A4E4AD2}" dt="2021-02-08T21:08:05.583" v="4"/>
        <pc:sldMkLst>
          <pc:docMk/>
          <pc:sldMk cId="91608387" sldId="260"/>
        </pc:sldMkLst>
      </pc:sldChg>
      <pc:sldChg chg="addCm">
        <pc:chgData name="" userId="" providerId="" clId="Web-{78693C90-F1B9-49AC-87CD-456C2A4E4AD2}" dt="2021-02-08T21:04:59.512" v="0"/>
        <pc:sldMkLst>
          <pc:docMk/>
          <pc:sldMk cId="844463321" sldId="273"/>
        </pc:sldMkLst>
      </pc:sldChg>
      <pc:sldChg chg="addCm">
        <pc:chgData name="" userId="" providerId="" clId="Web-{78693C90-F1B9-49AC-87CD-456C2A4E4AD2}" dt="2021-02-08T21:16:56.293" v="6"/>
        <pc:sldMkLst>
          <pc:docMk/>
          <pc:sldMk cId="2125375219" sldId="274"/>
        </pc:sldMkLst>
      </pc:sldChg>
      <pc:sldChg chg="addCm">
        <pc:chgData name="" userId="" providerId="" clId="Web-{78693C90-F1B9-49AC-87CD-456C2A4E4AD2}" dt="2021-02-08T21:07:16.003" v="3"/>
        <pc:sldMkLst>
          <pc:docMk/>
          <pc:sldMk cId="1809059290" sldId="275"/>
        </pc:sldMkLst>
      </pc:sldChg>
      <pc:sldChg chg="addCm">
        <pc:chgData name="" userId="" providerId="" clId="Web-{78693C90-F1B9-49AC-87CD-456C2A4E4AD2}" dt="2021-02-08T21:18:53.688" v="10"/>
        <pc:sldMkLst>
          <pc:docMk/>
          <pc:sldMk cId="3997058349" sldId="276"/>
        </pc:sldMkLst>
      </pc:sldChg>
    </pc:docChg>
  </pc:docChgLst>
  <pc:docChgLst>
    <pc:chgData clId="Web-{BF084E35-D71C-4974-8C5B-FB24B88E94C7}"/>
    <pc:docChg chg="modSld">
      <pc:chgData name="" userId="" providerId="" clId="Web-{BF084E35-D71C-4974-8C5B-FB24B88E94C7}" dt="2021-02-05T20:04:46.420" v="108"/>
      <pc:docMkLst>
        <pc:docMk/>
      </pc:docMkLst>
      <pc:sldChg chg="modSp">
        <pc:chgData name="" userId="" providerId="" clId="Web-{BF084E35-D71C-4974-8C5B-FB24B88E94C7}" dt="2021-02-05T20:04:46.420" v="108"/>
        <pc:sldMkLst>
          <pc:docMk/>
          <pc:sldMk cId="109857222" sldId="256"/>
        </pc:sldMkLst>
        <pc:picChg chg="mod">
          <ac:chgData name="" userId="" providerId="" clId="Web-{BF084E35-D71C-4974-8C5B-FB24B88E94C7}" dt="2021-02-05T20:04:46.420" v="108"/>
          <ac:picMkLst>
            <pc:docMk/>
            <pc:sldMk cId="109857222" sldId="256"/>
            <ac:picMk id="54" creationId="{5B66E649-7791-4BE4-BEAB-C16DDFD75A48}"/>
          </ac:picMkLst>
        </pc:picChg>
      </pc:sldChg>
      <pc:sldChg chg="modSp">
        <pc:chgData name="" userId="" providerId="" clId="Web-{BF084E35-D71C-4974-8C5B-FB24B88E94C7}" dt="2021-02-05T20:04:40.904" v="107"/>
        <pc:sldMkLst>
          <pc:docMk/>
          <pc:sldMk cId="4262907034" sldId="263"/>
        </pc:sldMkLst>
        <pc:picChg chg="mod">
          <ac:chgData name="" userId="" providerId="" clId="Web-{BF084E35-D71C-4974-8C5B-FB24B88E94C7}" dt="2021-02-05T20:04:34.419" v="105"/>
          <ac:picMkLst>
            <pc:docMk/>
            <pc:sldMk cId="4262907034" sldId="263"/>
            <ac:picMk id="8" creationId="{2B400BC6-B011-4491-868F-95E2927E19AE}"/>
          </ac:picMkLst>
        </pc:picChg>
        <pc:picChg chg="mod">
          <ac:chgData name="" userId="" providerId="" clId="Web-{BF084E35-D71C-4974-8C5B-FB24B88E94C7}" dt="2021-02-05T20:04:19.888" v="100"/>
          <ac:picMkLst>
            <pc:docMk/>
            <pc:sldMk cId="4262907034" sldId="263"/>
            <ac:picMk id="10" creationId="{D7BFD666-745E-4EF7-81CC-24A8678B2D8F}"/>
          </ac:picMkLst>
        </pc:picChg>
        <pc:picChg chg="mod">
          <ac:chgData name="" userId="" providerId="" clId="Web-{BF084E35-D71C-4974-8C5B-FB24B88E94C7}" dt="2021-02-05T20:04:37.357" v="106"/>
          <ac:picMkLst>
            <pc:docMk/>
            <pc:sldMk cId="4262907034" sldId="263"/>
            <ac:picMk id="12" creationId="{0403AC7C-4C32-46E4-8A01-8E11186D42DD}"/>
          </ac:picMkLst>
        </pc:picChg>
        <pc:picChg chg="mod">
          <ac:chgData name="" userId="" providerId="" clId="Web-{BF084E35-D71C-4974-8C5B-FB24B88E94C7}" dt="2021-02-05T20:04:25.169" v="102"/>
          <ac:picMkLst>
            <pc:docMk/>
            <pc:sldMk cId="4262907034" sldId="263"/>
            <ac:picMk id="13" creationId="{97B3A3D6-4770-4EA2-9A9A-581DC203BF0F}"/>
          </ac:picMkLst>
        </pc:picChg>
        <pc:picChg chg="mod">
          <ac:chgData name="" userId="" providerId="" clId="Web-{BF084E35-D71C-4974-8C5B-FB24B88E94C7}" dt="2021-02-05T20:04:22.779" v="101"/>
          <ac:picMkLst>
            <pc:docMk/>
            <pc:sldMk cId="4262907034" sldId="263"/>
            <ac:picMk id="14" creationId="{A64DDF41-2FC5-47B5-899D-6015514418A4}"/>
          </ac:picMkLst>
        </pc:picChg>
        <pc:picChg chg="mod">
          <ac:chgData name="" userId="" providerId="" clId="Web-{BF084E35-D71C-4974-8C5B-FB24B88E94C7}" dt="2021-02-05T20:04:40.904" v="107"/>
          <ac:picMkLst>
            <pc:docMk/>
            <pc:sldMk cId="4262907034" sldId="263"/>
            <ac:picMk id="15" creationId="{26A6F6D1-76AE-4A86-B018-927656C4937E}"/>
          </ac:picMkLst>
        </pc:picChg>
        <pc:picChg chg="mod">
          <ac:chgData name="" userId="" providerId="" clId="Web-{BF084E35-D71C-4974-8C5B-FB24B88E94C7}" dt="2021-02-05T20:04:09.325" v="96"/>
          <ac:picMkLst>
            <pc:docMk/>
            <pc:sldMk cId="4262907034" sldId="263"/>
            <ac:picMk id="16" creationId="{E4331BD5-ED5A-4145-8D42-FE4602D4F77F}"/>
          </ac:picMkLst>
        </pc:picChg>
        <pc:picChg chg="mod">
          <ac:chgData name="" userId="" providerId="" clId="Web-{BF084E35-D71C-4974-8C5B-FB24B88E94C7}" dt="2021-02-05T20:04:11.747" v="97"/>
          <ac:picMkLst>
            <pc:docMk/>
            <pc:sldMk cId="4262907034" sldId="263"/>
            <ac:picMk id="17" creationId="{D2542485-83B5-4F4F-B0FB-67E91A08E5AA}"/>
          </ac:picMkLst>
        </pc:picChg>
        <pc:picChg chg="mod">
          <ac:chgData name="" userId="" providerId="" clId="Web-{BF084E35-D71C-4974-8C5B-FB24B88E94C7}" dt="2021-02-05T20:04:14.325" v="98"/>
          <ac:picMkLst>
            <pc:docMk/>
            <pc:sldMk cId="4262907034" sldId="263"/>
            <ac:picMk id="18" creationId="{6B1DA83D-74EC-449E-A6EB-2FF44F4927B9}"/>
          </ac:picMkLst>
        </pc:picChg>
        <pc:picChg chg="mod">
          <ac:chgData name="" userId="" providerId="" clId="Web-{BF084E35-D71C-4974-8C5B-FB24B88E94C7}" dt="2021-02-05T20:04:17.685" v="99"/>
          <ac:picMkLst>
            <pc:docMk/>
            <pc:sldMk cId="4262907034" sldId="263"/>
            <ac:picMk id="19" creationId="{AF6E4BC9-D99D-44B8-AAAE-55F86D70BCC7}"/>
          </ac:picMkLst>
        </pc:picChg>
        <pc:picChg chg="mod">
          <ac:chgData name="" userId="" providerId="" clId="Web-{BF084E35-D71C-4974-8C5B-FB24B88E94C7}" dt="2021-02-05T20:04:31.185" v="104"/>
          <ac:picMkLst>
            <pc:docMk/>
            <pc:sldMk cId="4262907034" sldId="263"/>
            <ac:picMk id="20" creationId="{1892EB1A-E181-4FD0-ABF1-280493A193B6}"/>
          </ac:picMkLst>
        </pc:picChg>
        <pc:picChg chg="mod">
          <ac:chgData name="" userId="" providerId="" clId="Web-{BF084E35-D71C-4974-8C5B-FB24B88E94C7}" dt="2021-02-05T20:04:28.138" v="103"/>
          <ac:picMkLst>
            <pc:docMk/>
            <pc:sldMk cId="4262907034" sldId="263"/>
            <ac:picMk id="21" creationId="{23B59439-F5B0-47FE-B35B-FE8E1363D06C}"/>
          </ac:picMkLst>
        </pc:picChg>
      </pc:sldChg>
      <pc:sldChg chg="modSp">
        <pc:chgData name="" userId="" providerId="" clId="Web-{BF084E35-D71C-4974-8C5B-FB24B88E94C7}" dt="2021-02-05T20:04:03.731" v="95"/>
        <pc:sldMkLst>
          <pc:docMk/>
          <pc:sldMk cId="36146051" sldId="271"/>
        </pc:sldMkLst>
        <pc:spChg chg="mod">
          <ac:chgData name="" userId="" providerId="" clId="Web-{BF084E35-D71C-4974-8C5B-FB24B88E94C7}" dt="2021-02-05T19:59:18.586" v="21" actId="1076"/>
          <ac:spMkLst>
            <pc:docMk/>
            <pc:sldMk cId="36146051" sldId="271"/>
            <ac:spMk id="9" creationId="{0CE96508-EA9D-49B1-8530-319D1512D720}"/>
          </ac:spMkLst>
        </pc:spChg>
        <pc:picChg chg="mod">
          <ac:chgData name="" userId="" providerId="" clId="Web-{BF084E35-D71C-4974-8C5B-FB24B88E94C7}" dt="2021-02-05T20:03:50.934" v="92"/>
          <ac:picMkLst>
            <pc:docMk/>
            <pc:sldMk cId="36146051" sldId="271"/>
            <ac:picMk id="5" creationId="{F36E4195-3132-4628-8967-7D7FCE432CC0}"/>
          </ac:picMkLst>
        </pc:picChg>
        <pc:picChg chg="mod">
          <ac:chgData name="" userId="" providerId="" clId="Web-{BF084E35-D71C-4974-8C5B-FB24B88E94C7}" dt="2021-02-05T20:04:03.731" v="95"/>
          <ac:picMkLst>
            <pc:docMk/>
            <pc:sldMk cId="36146051" sldId="271"/>
            <ac:picMk id="7" creationId="{BCFECC2D-4D63-4563-B73C-EE1A9EC51241}"/>
          </ac:picMkLst>
        </pc:picChg>
      </pc:sldChg>
      <pc:sldChg chg="modSp">
        <pc:chgData name="" userId="" providerId="" clId="Web-{BF084E35-D71C-4974-8C5B-FB24B88E94C7}" dt="2021-02-05T20:03:34.918" v="89"/>
        <pc:sldMkLst>
          <pc:docMk/>
          <pc:sldMk cId="1976363495" sldId="272"/>
        </pc:sldMkLst>
        <pc:picChg chg="mod">
          <ac:chgData name="" userId="" providerId="" clId="Web-{BF084E35-D71C-4974-8C5B-FB24B88E94C7}" dt="2021-02-05T20:03:34.918" v="89"/>
          <ac:picMkLst>
            <pc:docMk/>
            <pc:sldMk cId="1976363495" sldId="272"/>
            <ac:picMk id="11" creationId="{26EE6B3C-6783-4CF5-857D-98DE73DF6156}"/>
          </ac:picMkLst>
        </pc:picChg>
        <pc:picChg chg="mod">
          <ac:chgData name="" userId="" providerId="" clId="Web-{BF084E35-D71C-4974-8C5B-FB24B88E94C7}" dt="2021-02-05T20:03:32.403" v="88"/>
          <ac:picMkLst>
            <pc:docMk/>
            <pc:sldMk cId="1976363495" sldId="272"/>
            <ac:picMk id="12" creationId="{F0F5603D-5D80-4364-A509-4024277D615B}"/>
          </ac:picMkLst>
        </pc:picChg>
      </pc:sldChg>
      <pc:sldChg chg="modSp">
        <pc:chgData name="" userId="" providerId="" clId="Web-{BF084E35-D71C-4974-8C5B-FB24B88E94C7}" dt="2021-02-05T20:03:28.028" v="87" actId="1076"/>
        <pc:sldMkLst>
          <pc:docMk/>
          <pc:sldMk cId="844463321" sldId="273"/>
        </pc:sldMkLst>
        <pc:picChg chg="mod">
          <ac:chgData name="" userId="" providerId="" clId="Web-{BF084E35-D71C-4974-8C5B-FB24B88E94C7}" dt="2021-02-05T20:03:15.262" v="83"/>
          <ac:picMkLst>
            <pc:docMk/>
            <pc:sldMk cId="844463321" sldId="273"/>
            <ac:picMk id="2" creationId="{15CC6AF8-E220-4F25-8148-18EC03D00BF3}"/>
          </ac:picMkLst>
        </pc:picChg>
        <pc:picChg chg="mod">
          <ac:chgData name="" userId="" providerId="" clId="Web-{BF084E35-D71C-4974-8C5B-FB24B88E94C7}" dt="2021-02-05T20:03:28.028" v="87" actId="1076"/>
          <ac:picMkLst>
            <pc:docMk/>
            <pc:sldMk cId="844463321" sldId="273"/>
            <ac:picMk id="4" creationId="{41DAE8E8-4CBC-4EF9-ABFF-997BCCCCBF37}"/>
          </ac:picMkLst>
        </pc:picChg>
        <pc:picChg chg="mod">
          <ac:chgData name="" userId="" providerId="" clId="Web-{BF084E35-D71C-4974-8C5B-FB24B88E94C7}" dt="2021-02-05T20:03:25.137" v="86" actId="1076"/>
          <ac:picMkLst>
            <pc:docMk/>
            <pc:sldMk cId="844463321" sldId="273"/>
            <ac:picMk id="5" creationId="{997384B3-C99B-4A1A-BE08-B6D2036825FE}"/>
          </ac:picMkLst>
        </pc:picChg>
      </pc:sldChg>
      <pc:sldChg chg="modSp">
        <pc:chgData name="" userId="" providerId="" clId="Web-{BF084E35-D71C-4974-8C5B-FB24B88E94C7}" dt="2021-02-05T20:01:52.745" v="71"/>
        <pc:sldMkLst>
          <pc:docMk/>
          <pc:sldMk cId="2125375219" sldId="274"/>
        </pc:sldMkLst>
        <pc:picChg chg="mod">
          <ac:chgData name="" userId="" providerId="" clId="Web-{BF084E35-D71C-4974-8C5B-FB24B88E94C7}" dt="2021-02-05T20:01:48.292" v="70"/>
          <ac:picMkLst>
            <pc:docMk/>
            <pc:sldMk cId="2125375219" sldId="274"/>
            <ac:picMk id="3" creationId="{A4D7E2C9-6C46-4E20-9CEC-A735277E2990}"/>
          </ac:picMkLst>
        </pc:picChg>
        <pc:picChg chg="mod">
          <ac:chgData name="" userId="" providerId="" clId="Web-{BF084E35-D71C-4974-8C5B-FB24B88E94C7}" dt="2021-02-05T20:01:52.745" v="71"/>
          <ac:picMkLst>
            <pc:docMk/>
            <pc:sldMk cId="2125375219" sldId="274"/>
            <ac:picMk id="5" creationId="{571F19FD-F372-409C-B48E-31341651FEFB}"/>
          </ac:picMkLst>
        </pc:picChg>
        <pc:picChg chg="mod">
          <ac:chgData name="" userId="" providerId="" clId="Web-{BF084E35-D71C-4974-8C5B-FB24B88E94C7}" dt="2021-02-05T20:01:39.932" v="69"/>
          <ac:picMkLst>
            <pc:docMk/>
            <pc:sldMk cId="2125375219" sldId="274"/>
            <ac:picMk id="7" creationId="{6E91C1C4-6AB4-4BA6-BB6B-15DC7C3ACCF9}"/>
          </ac:picMkLst>
        </pc:picChg>
      </pc:sldChg>
      <pc:sldChg chg="modSp">
        <pc:chgData name="" userId="" providerId="" clId="Web-{BF084E35-D71C-4974-8C5B-FB24B88E94C7}" dt="2021-02-05T20:02:48.933" v="77" actId="1076"/>
        <pc:sldMkLst>
          <pc:docMk/>
          <pc:sldMk cId="1809059290" sldId="275"/>
        </pc:sldMkLst>
        <pc:picChg chg="mod">
          <ac:chgData name="" userId="" providerId="" clId="Web-{BF084E35-D71C-4974-8C5B-FB24B88E94C7}" dt="2021-02-05T20:02:42.558" v="75" actId="1076"/>
          <ac:picMkLst>
            <pc:docMk/>
            <pc:sldMk cId="1809059290" sldId="275"/>
            <ac:picMk id="10" creationId="{B48485ED-068A-41AB-B137-5B8DBAA7681A}"/>
          </ac:picMkLst>
        </pc:picChg>
        <pc:picChg chg="mod">
          <ac:chgData name="" userId="" providerId="" clId="Web-{BF084E35-D71C-4974-8C5B-FB24B88E94C7}" dt="2021-02-05T20:02:48.933" v="77" actId="1076"/>
          <ac:picMkLst>
            <pc:docMk/>
            <pc:sldMk cId="1809059290" sldId="275"/>
            <ac:picMk id="12" creationId="{C3EB53F8-6FF8-4892-AADD-595E3BF6BF4F}"/>
          </ac:picMkLst>
        </pc:picChg>
        <pc:picChg chg="mod">
          <ac:chgData name="" userId="" providerId="" clId="Web-{BF084E35-D71C-4974-8C5B-FB24B88E94C7}" dt="2021-02-05T20:02:45.558" v="76"/>
          <ac:picMkLst>
            <pc:docMk/>
            <pc:sldMk cId="1809059290" sldId="275"/>
            <ac:picMk id="13" creationId="{82B346A2-BD8D-4A59-A35E-0AF064B432CA}"/>
          </ac:picMkLst>
        </pc:picChg>
        <pc:picChg chg="mod">
          <ac:chgData name="" userId="" providerId="" clId="Web-{BF084E35-D71C-4974-8C5B-FB24B88E94C7}" dt="2021-02-05T20:02:03.042" v="73"/>
          <ac:picMkLst>
            <pc:docMk/>
            <pc:sldMk cId="1809059290" sldId="275"/>
            <ac:picMk id="14" creationId="{5D79596D-D7AF-4F05-A034-29E4CA1E686E}"/>
          </ac:picMkLst>
        </pc:picChg>
      </pc:sldChg>
      <pc:sldChg chg="modSp">
        <pc:chgData name="" userId="" providerId="" clId="Web-{BF084E35-D71C-4974-8C5B-FB24B88E94C7}" dt="2021-02-05T20:03:05.746" v="82"/>
        <pc:sldMkLst>
          <pc:docMk/>
          <pc:sldMk cId="3997058349" sldId="276"/>
        </pc:sldMkLst>
        <pc:picChg chg="mod">
          <ac:chgData name="" userId="" providerId="" clId="Web-{BF084E35-D71C-4974-8C5B-FB24B88E94C7}" dt="2021-02-05T20:02:57.637" v="79"/>
          <ac:picMkLst>
            <pc:docMk/>
            <pc:sldMk cId="3997058349" sldId="276"/>
            <ac:picMk id="5" creationId="{BBD56471-38B3-489F-A642-CF027AD385FD}"/>
          </ac:picMkLst>
        </pc:picChg>
        <pc:picChg chg="mod">
          <ac:chgData name="" userId="" providerId="" clId="Web-{BF084E35-D71C-4974-8C5B-FB24B88E94C7}" dt="2021-02-05T20:03:05.746" v="82"/>
          <ac:picMkLst>
            <pc:docMk/>
            <pc:sldMk cId="3997058349" sldId="276"/>
            <ac:picMk id="6" creationId="{598DBFC0-38BE-4367-B553-754A4970B82C}"/>
          </ac:picMkLst>
        </pc:picChg>
      </pc:sldChg>
    </pc:docChg>
  </pc:docChgLst>
  <pc:docChgLst>
    <pc:chgData clId="Web-{18C233DD-BB33-4F2C-8C39-83FB5CFAF6BA}"/>
    <pc:docChg chg="addSld modSld sldOrd">
      <pc:chgData name="" userId="" providerId="" clId="Web-{18C233DD-BB33-4F2C-8C39-83FB5CFAF6BA}" dt="2021-02-05T16:50:02.916" v="80" actId="14100"/>
      <pc:docMkLst>
        <pc:docMk/>
      </pc:docMkLst>
      <pc:sldChg chg="modSp">
        <pc:chgData name="" userId="" providerId="" clId="Web-{18C233DD-BB33-4F2C-8C39-83FB5CFAF6BA}" dt="2021-02-05T16:43:44.658" v="19" actId="20577"/>
        <pc:sldMkLst>
          <pc:docMk/>
          <pc:sldMk cId="1976363495" sldId="272"/>
        </pc:sldMkLst>
        <pc:spChg chg="mod">
          <ac:chgData name="" userId="" providerId="" clId="Web-{18C233DD-BB33-4F2C-8C39-83FB5CFAF6BA}" dt="2021-02-05T16:43:44.658" v="19" actId="20577"/>
          <ac:spMkLst>
            <pc:docMk/>
            <pc:sldMk cId="1976363495" sldId="272"/>
            <ac:spMk id="10" creationId="{F88356EE-4395-4A40-AA9E-6ED18F62E9C2}"/>
          </ac:spMkLst>
        </pc:spChg>
        <pc:picChg chg="mod">
          <ac:chgData name="" userId="" providerId="" clId="Web-{18C233DD-BB33-4F2C-8C39-83FB5CFAF6BA}" dt="2021-02-05T16:42:13.531" v="0" actId="1076"/>
          <ac:picMkLst>
            <pc:docMk/>
            <pc:sldMk cId="1976363495" sldId="272"/>
            <ac:picMk id="11" creationId="{26EE6B3C-6783-4CF5-857D-98DE73DF6156}"/>
          </ac:picMkLst>
        </pc:picChg>
        <pc:picChg chg="mod">
          <ac:chgData name="" userId="" providerId="" clId="Web-{18C233DD-BB33-4F2C-8C39-83FB5CFAF6BA}" dt="2021-02-05T16:42:13.578" v="1" actId="1076"/>
          <ac:picMkLst>
            <pc:docMk/>
            <pc:sldMk cId="1976363495" sldId="272"/>
            <ac:picMk id="12" creationId="{F0F5603D-5D80-4364-A509-4024277D615B}"/>
          </ac:picMkLst>
        </pc:picChg>
      </pc:sldChg>
      <pc:sldChg chg="modSp">
        <pc:chgData name="" userId="" providerId="" clId="Web-{18C233DD-BB33-4F2C-8C39-83FB5CFAF6BA}" dt="2021-02-05T16:43:50.205" v="20" actId="1076"/>
        <pc:sldMkLst>
          <pc:docMk/>
          <pc:sldMk cId="844463321" sldId="273"/>
        </pc:sldMkLst>
        <pc:spChg chg="mod">
          <ac:chgData name="" userId="" providerId="" clId="Web-{18C233DD-BB33-4F2C-8C39-83FB5CFAF6BA}" dt="2021-02-05T16:43:50.205" v="20" actId="1076"/>
          <ac:spMkLst>
            <pc:docMk/>
            <pc:sldMk cId="844463321" sldId="273"/>
            <ac:spMk id="3" creationId="{46A9F4F0-E203-4F3F-B81E-37EB1540C1C1}"/>
          </ac:spMkLst>
        </pc:spChg>
      </pc:sldChg>
      <pc:sldChg chg="addSp delSp modSp add replId">
        <pc:chgData name="" userId="" providerId="" clId="Web-{18C233DD-BB33-4F2C-8C39-83FB5CFAF6BA}" dt="2021-02-05T16:45:39.739" v="38" actId="20577"/>
        <pc:sldMkLst>
          <pc:docMk/>
          <pc:sldMk cId="2125375219" sldId="274"/>
        </pc:sldMkLst>
        <pc:spChg chg="del mod">
          <ac:chgData name="" userId="" providerId="" clId="Web-{18C233DD-BB33-4F2C-8C39-83FB5CFAF6BA}" dt="2021-02-05T16:44:12.659" v="23"/>
          <ac:spMkLst>
            <pc:docMk/>
            <pc:sldMk cId="2125375219" sldId="274"/>
            <ac:spMk id="3" creationId="{46A9F4F0-E203-4F3F-B81E-37EB1540C1C1}"/>
          </ac:spMkLst>
        </pc:spChg>
        <pc:spChg chg="add">
          <ac:chgData name="" userId="" providerId="" clId="Web-{18C233DD-BB33-4F2C-8C39-83FB5CFAF6BA}" dt="2021-02-05T16:44:48.253" v="28"/>
          <ac:spMkLst>
            <pc:docMk/>
            <pc:sldMk cId="2125375219" sldId="274"/>
            <ac:spMk id="4" creationId="{AD66C369-8FF2-4BDA-8C5E-3730C3EAD1E6}"/>
          </ac:spMkLst>
        </pc:spChg>
        <pc:spChg chg="del">
          <ac:chgData name="" userId="" providerId="" clId="Web-{18C233DD-BB33-4F2C-8C39-83FB5CFAF6BA}" dt="2021-02-05T16:44:15.565" v="24"/>
          <ac:spMkLst>
            <pc:docMk/>
            <pc:sldMk cId="2125375219" sldId="274"/>
            <ac:spMk id="9" creationId="{9F0A2998-8D1E-42E4-880E-719ECC88906F}"/>
          </ac:spMkLst>
        </pc:spChg>
        <pc:spChg chg="mod">
          <ac:chgData name="" userId="" providerId="" clId="Web-{18C233DD-BB33-4F2C-8C39-83FB5CFAF6BA}" dt="2021-02-05T16:45:39.739" v="38" actId="20577"/>
          <ac:spMkLst>
            <pc:docMk/>
            <pc:sldMk cId="2125375219" sldId="274"/>
            <ac:spMk id="10" creationId="{F88356EE-4395-4A40-AA9E-6ED18F62E9C2}"/>
          </ac:spMkLst>
        </pc:spChg>
        <pc:picChg chg="del">
          <ac:chgData name="" userId="" providerId="" clId="Web-{18C233DD-BB33-4F2C-8C39-83FB5CFAF6BA}" dt="2021-02-05T16:44:17.237" v="25"/>
          <ac:picMkLst>
            <pc:docMk/>
            <pc:sldMk cId="2125375219" sldId="274"/>
            <ac:picMk id="2" creationId="{15CC6AF8-E220-4F25-8148-18EC03D00BF3}"/>
          </ac:picMkLst>
        </pc:picChg>
        <pc:picChg chg="del">
          <ac:chgData name="" userId="" providerId="" clId="Web-{18C233DD-BB33-4F2C-8C39-83FB5CFAF6BA}" dt="2021-02-05T16:44:20.846" v="27"/>
          <ac:picMkLst>
            <pc:docMk/>
            <pc:sldMk cId="2125375219" sldId="274"/>
            <ac:picMk id="5" creationId="{997384B3-C99B-4A1A-BE08-B6D2036825FE}"/>
          </ac:picMkLst>
        </pc:picChg>
        <pc:picChg chg="del">
          <ac:chgData name="" userId="" providerId="" clId="Web-{18C233DD-BB33-4F2C-8C39-83FB5CFAF6BA}" dt="2021-02-05T16:44:18.690" v="26"/>
          <ac:picMkLst>
            <pc:docMk/>
            <pc:sldMk cId="2125375219" sldId="274"/>
            <ac:picMk id="6" creationId="{4FFDA5A9-0BBB-4D36-AADF-FFCE48398EE2}"/>
          </ac:picMkLst>
        </pc:picChg>
      </pc:sldChg>
      <pc:sldChg chg="addSp delSp modSp add ord replId">
        <pc:chgData name="" userId="" providerId="" clId="Web-{18C233DD-BB33-4F2C-8C39-83FB5CFAF6BA}" dt="2021-02-05T16:50:02.916" v="80" actId="14100"/>
        <pc:sldMkLst>
          <pc:docMk/>
          <pc:sldMk cId="1809059290" sldId="275"/>
        </pc:sldMkLst>
        <pc:spChg chg="del mod">
          <ac:chgData name="" userId="" providerId="" clId="Web-{18C233DD-BB33-4F2C-8C39-83FB5CFAF6BA}" dt="2021-02-05T16:45:45.505" v="42"/>
          <ac:spMkLst>
            <pc:docMk/>
            <pc:sldMk cId="1809059290" sldId="275"/>
            <ac:spMk id="2" creationId="{26C7070F-B3AA-4FB3-BE50-33F31213C1E0}"/>
          </ac:spMkLst>
        </pc:spChg>
        <pc:spChg chg="add mod">
          <ac:chgData name="" userId="" providerId="" clId="Web-{18C233DD-BB33-4F2C-8C39-83FB5CFAF6BA}" dt="2021-02-05T16:48:49.868" v="55" actId="1076"/>
          <ac:spMkLst>
            <pc:docMk/>
            <pc:sldMk cId="1809059290" sldId="275"/>
            <ac:spMk id="4" creationId="{277CB1C6-1460-4C27-8E91-8C97901DD187}"/>
          </ac:spMkLst>
        </pc:spChg>
        <pc:spChg chg="add mod">
          <ac:chgData name="" userId="" providerId="" clId="Web-{18C233DD-BB33-4F2C-8C39-83FB5CFAF6BA}" dt="2021-02-05T16:50:02.916" v="80" actId="14100"/>
          <ac:spMkLst>
            <pc:docMk/>
            <pc:sldMk cId="1809059290" sldId="275"/>
            <ac:spMk id="5" creationId="{A6FFBFF5-3A03-4F29-97B2-A4761D8E309D}"/>
          </ac:spMkLst>
        </pc:spChg>
        <pc:spChg chg="add mod">
          <ac:chgData name="" userId="" providerId="" clId="Web-{18C233DD-BB33-4F2C-8C39-83FB5CFAF6BA}" dt="2021-02-05T16:49:48.932" v="73" actId="20577"/>
          <ac:spMkLst>
            <pc:docMk/>
            <pc:sldMk cId="1809059290" sldId="275"/>
            <ac:spMk id="7" creationId="{98BA14DF-0570-4CB6-AB33-9044FD7CD8A1}"/>
          </ac:spMkLst>
        </pc:spChg>
        <pc:picChg chg="del">
          <ac:chgData name="" userId="" providerId="" clId="Web-{18C233DD-BB33-4F2C-8C39-83FB5CFAF6BA}" dt="2021-02-05T16:45:46.223" v="43"/>
          <ac:picMkLst>
            <pc:docMk/>
            <pc:sldMk cId="1809059290" sldId="275"/>
            <ac:picMk id="6" creationId="{97B6234D-03E4-4E28-9C60-B9C20505BB7B}"/>
          </ac:picMkLst>
        </pc:picChg>
      </pc:sldChg>
    </pc:docChg>
  </pc:docChgLst>
  <pc:docChgLst>
    <pc:chgData clId="Web-{25FD64C8-0C3C-4555-8545-B8EA8B1CE0BA}"/>
    <pc:docChg chg="modSld">
      <pc:chgData name="" userId="" providerId="" clId="Web-{25FD64C8-0C3C-4555-8545-B8EA8B1CE0BA}" dt="2021-01-25T22:48:04.876" v="28"/>
      <pc:docMkLst>
        <pc:docMk/>
      </pc:docMkLst>
      <pc:sldChg chg="addSp delSp modSp mod setBg">
        <pc:chgData name="" userId="" providerId="" clId="Web-{25FD64C8-0C3C-4555-8545-B8EA8B1CE0BA}" dt="2021-01-25T22:48:04.876" v="28"/>
        <pc:sldMkLst>
          <pc:docMk/>
          <pc:sldMk cId="109857222" sldId="256"/>
        </pc:sldMkLst>
        <pc:spChg chg="mod ord">
          <ac:chgData name="" userId="" providerId="" clId="Web-{25FD64C8-0C3C-4555-8545-B8EA8B1CE0BA}" dt="2021-01-25T22:48:04.876" v="28"/>
          <ac:spMkLst>
            <pc:docMk/>
            <pc:sldMk cId="109857222" sldId="256"/>
            <ac:spMk id="2" creationId="{00000000-0000-0000-0000-000000000000}"/>
          </ac:spMkLst>
        </pc:spChg>
        <pc:spChg chg="mod">
          <ac:chgData name="" userId="" providerId="" clId="Web-{25FD64C8-0C3C-4555-8545-B8EA8B1CE0BA}" dt="2021-01-25T22:48:04.876" v="28"/>
          <ac:spMkLst>
            <pc:docMk/>
            <pc:sldMk cId="109857222" sldId="256"/>
            <ac:spMk id="3" creationId="{00000000-0000-0000-0000-000000000000}"/>
          </ac:spMkLst>
        </pc:spChg>
        <pc:spChg chg="add del">
          <ac:chgData name="" userId="" providerId="" clId="Web-{25FD64C8-0C3C-4555-8545-B8EA8B1CE0BA}" dt="2021-01-25T22:47:36.734" v="17"/>
          <ac:spMkLst>
            <pc:docMk/>
            <pc:sldMk cId="109857222" sldId="256"/>
            <ac:spMk id="5" creationId="{4E1BEB12-92AF-4445-98AD-4C7756E7C93B}"/>
          </ac:spMkLst>
        </pc:spChg>
        <pc:spChg chg="add del">
          <ac:chgData name="" userId="" providerId="" clId="Web-{25FD64C8-0C3C-4555-8545-B8EA8B1CE0BA}" dt="2021-01-25T22:47:36.734" v="17"/>
          <ac:spMkLst>
            <pc:docMk/>
            <pc:sldMk cId="109857222" sldId="256"/>
            <ac:spMk id="6" creationId="{D0522C2C-7B5C-48A7-A969-03941E5D2E76}"/>
          </ac:spMkLst>
        </pc:spChg>
        <pc:spChg chg="add del">
          <ac:chgData name="" userId="" providerId="" clId="Web-{25FD64C8-0C3C-4555-8545-B8EA8B1CE0BA}" dt="2021-01-25T22:47:32.952" v="15"/>
          <ac:spMkLst>
            <pc:docMk/>
            <pc:sldMk cId="109857222" sldId="256"/>
            <ac:spMk id="8" creationId="{23962611-DFD5-4092-AAFD-559E3DFCE2C9}"/>
          </ac:spMkLst>
        </pc:spChg>
        <pc:spChg chg="add del">
          <ac:chgData name="" userId="" providerId="" clId="Web-{25FD64C8-0C3C-4555-8545-B8EA8B1CE0BA}" dt="2021-01-25T22:47:47.797" v="19"/>
          <ac:spMkLst>
            <pc:docMk/>
            <pc:sldMk cId="109857222" sldId="256"/>
            <ac:spMk id="9" creationId="{35555856-9970-4BC3-9AA9-6A917F53AFBD}"/>
          </ac:spMkLst>
        </pc:spChg>
        <pc:spChg chg="add del">
          <ac:chgData name="" userId="" providerId="" clId="Web-{25FD64C8-0C3C-4555-8545-B8EA8B1CE0BA}" dt="2021-01-25T22:47:36.734" v="17"/>
          <ac:spMkLst>
            <pc:docMk/>
            <pc:sldMk cId="109857222" sldId="256"/>
            <ac:spMk id="12" creationId="{9C682A1A-5B2D-4111-BBD6-620165633E5B}"/>
          </ac:spMkLst>
        </pc:spChg>
        <pc:spChg chg="add del">
          <ac:chgData name="" userId="" providerId="" clId="Web-{25FD64C8-0C3C-4555-8545-B8EA8B1CE0BA}" dt="2021-01-25T22:47:47.797" v="19"/>
          <ac:spMkLst>
            <pc:docMk/>
            <pc:sldMk cId="109857222" sldId="256"/>
            <ac:spMk id="13" creationId="{13722DD7-BA73-4776-93A3-94491FEF7260}"/>
          </ac:spMkLst>
        </pc:spChg>
        <pc:spChg chg="add del">
          <ac:chgData name="" userId="" providerId="" clId="Web-{25FD64C8-0C3C-4555-8545-B8EA8B1CE0BA}" dt="2021-01-25T22:47:36.734" v="17"/>
          <ac:spMkLst>
            <pc:docMk/>
            <pc:sldMk cId="109857222" sldId="256"/>
            <ac:spMk id="14" creationId="{D6EE29F2-D77F-4BD0-A20B-334D316A1C9D}"/>
          </ac:spMkLst>
        </pc:spChg>
        <pc:spChg chg="add del">
          <ac:chgData name="" userId="" providerId="" clId="Web-{25FD64C8-0C3C-4555-8545-B8EA8B1CE0BA}" dt="2021-01-25T22:47:50.626" v="21"/>
          <ac:spMkLst>
            <pc:docMk/>
            <pc:sldMk cId="109857222" sldId="256"/>
            <ac:spMk id="15" creationId="{88294908-8B00-4F58-BBBA-20F71A40AA9E}"/>
          </ac:spMkLst>
        </pc:spChg>
        <pc:spChg chg="add del">
          <ac:chgData name="" userId="" providerId="" clId="Web-{25FD64C8-0C3C-4555-8545-B8EA8B1CE0BA}" dt="2021-01-25T22:47:36.734" v="17"/>
          <ac:spMkLst>
            <pc:docMk/>
            <pc:sldMk cId="109857222" sldId="256"/>
            <ac:spMk id="16" creationId="{22D09ED2-868F-42C6-866E-F92E0CEF314F}"/>
          </ac:spMkLst>
        </pc:spChg>
        <pc:spChg chg="add del">
          <ac:chgData name="" userId="" providerId="" clId="Web-{25FD64C8-0C3C-4555-8545-B8EA8B1CE0BA}" dt="2021-01-25T22:47:50.626" v="21"/>
          <ac:spMkLst>
            <pc:docMk/>
            <pc:sldMk cId="109857222" sldId="256"/>
            <ac:spMk id="17" creationId="{4364C879-1404-4203-8E9D-CC5DE0A621A2}"/>
          </ac:spMkLst>
        </pc:spChg>
        <pc:spChg chg="add del">
          <ac:chgData name="" userId="" providerId="" clId="Web-{25FD64C8-0C3C-4555-8545-B8EA8B1CE0BA}" dt="2021-01-25T22:47:50.626" v="21"/>
          <ac:spMkLst>
            <pc:docMk/>
            <pc:sldMk cId="109857222" sldId="256"/>
            <ac:spMk id="18" creationId="{A3969E80-A77B-49FC-9122-D89AFD5EE118}"/>
          </ac:spMkLst>
        </pc:spChg>
        <pc:spChg chg="add del">
          <ac:chgData name="" userId="" providerId="" clId="Web-{25FD64C8-0C3C-4555-8545-B8EA8B1CE0BA}" dt="2021-01-25T22:47:50.626" v="21"/>
          <ac:spMkLst>
            <pc:docMk/>
            <pc:sldMk cId="109857222" sldId="256"/>
            <ac:spMk id="19" creationId="{84617302-4B0D-4351-A6BB-6F0930D943AC}"/>
          </ac:spMkLst>
        </pc:spChg>
        <pc:spChg chg="add del">
          <ac:chgData name="" userId="" providerId="" clId="Web-{25FD64C8-0C3C-4555-8545-B8EA8B1CE0BA}" dt="2021-01-25T22:47:50.626" v="21"/>
          <ac:spMkLst>
            <pc:docMk/>
            <pc:sldMk cId="109857222" sldId="256"/>
            <ac:spMk id="20" creationId="{1849CA57-76BD-4CF2-80BA-D7A46A01B7B1}"/>
          </ac:spMkLst>
        </pc:spChg>
        <pc:spChg chg="add del">
          <ac:chgData name="" userId="" providerId="" clId="Web-{25FD64C8-0C3C-4555-8545-B8EA8B1CE0BA}" dt="2021-01-25T22:47:50.626" v="21"/>
          <ac:spMkLst>
            <pc:docMk/>
            <pc:sldMk cId="109857222" sldId="256"/>
            <ac:spMk id="21" creationId="{DA2C7802-C2E0-4218-8F89-8DD7CCD2CD1C}"/>
          </ac:spMkLst>
        </pc:spChg>
        <pc:spChg chg="add del">
          <ac:chgData name="" userId="" providerId="" clId="Web-{25FD64C8-0C3C-4555-8545-B8EA8B1CE0BA}" dt="2021-01-25T22:47:50.626" v="21"/>
          <ac:spMkLst>
            <pc:docMk/>
            <pc:sldMk cId="109857222" sldId="256"/>
            <ac:spMk id="22" creationId="{35E9085E-E730-4768-83D4-6CB7E9897153}"/>
          </ac:spMkLst>
        </pc:spChg>
        <pc:spChg chg="add del">
          <ac:chgData name="" userId="" providerId="" clId="Web-{25FD64C8-0C3C-4555-8545-B8EA8B1CE0BA}" dt="2021-01-25T22:47:50.626" v="21"/>
          <ac:spMkLst>
            <pc:docMk/>
            <pc:sldMk cId="109857222" sldId="256"/>
            <ac:spMk id="23" creationId="{A6D7111A-21E5-4EE9-8A78-10E5530F0116}"/>
          </ac:spMkLst>
        </pc:spChg>
        <pc:spChg chg="add del">
          <ac:chgData name="" userId="" providerId="" clId="Web-{25FD64C8-0C3C-4555-8545-B8EA8B1CE0BA}" dt="2021-01-25T22:47:50.626" v="21"/>
          <ac:spMkLst>
            <pc:docMk/>
            <pc:sldMk cId="109857222" sldId="256"/>
            <ac:spMk id="24" creationId="{973272FE-A474-4CAE-8CA2-BCC8B476C3F4}"/>
          </ac:spMkLst>
        </pc:spChg>
        <pc:spChg chg="add del">
          <ac:chgData name="" userId="" providerId="" clId="Web-{25FD64C8-0C3C-4555-8545-B8EA8B1CE0BA}" dt="2021-01-25T22:47:54.907" v="23"/>
          <ac:spMkLst>
            <pc:docMk/>
            <pc:sldMk cId="109857222" sldId="256"/>
            <ac:spMk id="25" creationId="{35555856-9970-4BC3-9AA9-6A917F53AFBD}"/>
          </ac:spMkLst>
        </pc:spChg>
        <pc:spChg chg="add del">
          <ac:chgData name="" userId="" providerId="" clId="Web-{25FD64C8-0C3C-4555-8545-B8EA8B1CE0BA}" dt="2021-01-25T22:47:50.626" v="21"/>
          <ac:spMkLst>
            <pc:docMk/>
            <pc:sldMk cId="109857222" sldId="256"/>
            <ac:spMk id="26" creationId="{E07981EA-05A6-437C-88D7-B377B92B031D}"/>
          </ac:spMkLst>
        </pc:spChg>
        <pc:spChg chg="add del">
          <ac:chgData name="" userId="" providerId="" clId="Web-{25FD64C8-0C3C-4555-8545-B8EA8B1CE0BA}" dt="2021-01-25T22:47:50.626" v="21"/>
          <ac:spMkLst>
            <pc:docMk/>
            <pc:sldMk cId="109857222" sldId="256"/>
            <ac:spMk id="28" creationId="{15E3C750-986E-4769-B1AE-49289FBEE757}"/>
          </ac:spMkLst>
        </pc:spChg>
        <pc:spChg chg="add del">
          <ac:chgData name="" userId="" providerId="" clId="Web-{25FD64C8-0C3C-4555-8545-B8EA8B1CE0BA}" dt="2021-01-25T22:47:54.907" v="23"/>
          <ac:spMkLst>
            <pc:docMk/>
            <pc:sldMk cId="109857222" sldId="256"/>
            <ac:spMk id="29" creationId="{13722DD7-BA73-4776-93A3-94491FEF7260}"/>
          </ac:spMkLst>
        </pc:spChg>
        <pc:spChg chg="add del">
          <ac:chgData name="" userId="" providerId="" clId="Web-{25FD64C8-0C3C-4555-8545-B8EA8B1CE0BA}" dt="2021-01-25T22:47:59.360" v="25"/>
          <ac:spMkLst>
            <pc:docMk/>
            <pc:sldMk cId="109857222" sldId="256"/>
            <ac:spMk id="31" creationId="{F4AC6C68-F125-48AD-A5B4-89AD5E7972D1}"/>
          </ac:spMkLst>
        </pc:spChg>
        <pc:spChg chg="add del">
          <ac:chgData name="" userId="" providerId="" clId="Web-{25FD64C8-0C3C-4555-8545-B8EA8B1CE0BA}" dt="2021-01-25T22:47:59.360" v="25"/>
          <ac:spMkLst>
            <pc:docMk/>
            <pc:sldMk cId="109857222" sldId="256"/>
            <ac:spMk id="32" creationId="{04C0E5DA-5624-49BC-AC1E-30229AA5B937}"/>
          </ac:spMkLst>
        </pc:spChg>
        <pc:spChg chg="add del">
          <ac:chgData name="" userId="" providerId="" clId="Web-{25FD64C8-0C3C-4555-8545-B8EA8B1CE0BA}" dt="2021-01-25T22:47:59.360" v="25"/>
          <ac:spMkLst>
            <pc:docMk/>
            <pc:sldMk cId="109857222" sldId="256"/>
            <ac:spMk id="33" creationId="{25E157ED-E992-43F3-9A84-96C30A5C4A61}"/>
          </ac:spMkLst>
        </pc:spChg>
        <pc:spChg chg="add del">
          <ac:chgData name="" userId="" providerId="" clId="Web-{25FD64C8-0C3C-4555-8545-B8EA8B1CE0BA}" dt="2021-01-25T22:47:59.360" v="25"/>
          <ac:spMkLst>
            <pc:docMk/>
            <pc:sldMk cId="109857222" sldId="256"/>
            <ac:spMk id="34" creationId="{AEFD253A-9BCA-430B-979A-AA2F8445D761}"/>
          </ac:spMkLst>
        </pc:spChg>
        <pc:spChg chg="add del">
          <ac:chgData name="" userId="" providerId="" clId="Web-{25FD64C8-0C3C-4555-8545-B8EA8B1CE0BA}" dt="2021-01-25T22:48:04.876" v="27"/>
          <ac:spMkLst>
            <pc:docMk/>
            <pc:sldMk cId="109857222" sldId="256"/>
            <ac:spMk id="35" creationId="{3A397E3E-B90C-4D82-BAAA-36F7AC6A4565}"/>
          </ac:spMkLst>
        </pc:spChg>
        <pc:spChg chg="add del">
          <ac:chgData name="" userId="" providerId="" clId="Web-{25FD64C8-0C3C-4555-8545-B8EA8B1CE0BA}" dt="2021-01-25T22:48:04.876" v="27"/>
          <ac:spMkLst>
            <pc:docMk/>
            <pc:sldMk cId="109857222" sldId="256"/>
            <ac:spMk id="36" creationId="{E16C8D8F-10E9-4498-ABDB-0F923F8B6837}"/>
          </ac:spMkLst>
        </pc:spChg>
        <pc:spChg chg="add del">
          <ac:chgData name="" userId="" providerId="" clId="Web-{25FD64C8-0C3C-4555-8545-B8EA8B1CE0BA}" dt="2021-01-25T22:48:04.876" v="27"/>
          <ac:spMkLst>
            <pc:docMk/>
            <pc:sldMk cId="109857222" sldId="256"/>
            <ac:spMk id="37" creationId="{1E5A83E3-8A11-4492-BB6E-F5F2240316FB}"/>
          </ac:spMkLst>
        </pc:spChg>
        <pc:spChg chg="add del">
          <ac:chgData name="" userId="" providerId="" clId="Web-{25FD64C8-0C3C-4555-8545-B8EA8B1CE0BA}" dt="2021-01-25T22:48:04.876" v="27"/>
          <ac:spMkLst>
            <pc:docMk/>
            <pc:sldMk cId="109857222" sldId="256"/>
            <ac:spMk id="38" creationId="{8CF5E676-CA04-4CED-9F1E-5026ED66E66D}"/>
          </ac:spMkLst>
        </pc:spChg>
        <pc:spChg chg="add del">
          <ac:chgData name="" userId="" providerId="" clId="Web-{25FD64C8-0C3C-4555-8545-B8EA8B1CE0BA}" dt="2021-01-25T22:48:04.876" v="27"/>
          <ac:spMkLst>
            <pc:docMk/>
            <pc:sldMk cId="109857222" sldId="256"/>
            <ac:spMk id="39" creationId="{6BA9E676-A8FC-4C2F-8D78-C13ED8ABDBA8}"/>
          </ac:spMkLst>
        </pc:spChg>
        <pc:spChg chg="add del">
          <ac:chgData name="" userId="" providerId="" clId="Web-{25FD64C8-0C3C-4555-8545-B8EA8B1CE0BA}" dt="2021-01-25T22:48:04.876" v="27"/>
          <ac:spMkLst>
            <pc:docMk/>
            <pc:sldMk cId="109857222" sldId="256"/>
            <ac:spMk id="40" creationId="{A2B5CBEA-F125-49B6-8335-227C325B112B}"/>
          </ac:spMkLst>
        </pc:spChg>
        <pc:spChg chg="add del">
          <ac:chgData name="" userId="" providerId="" clId="Web-{25FD64C8-0C3C-4555-8545-B8EA8B1CE0BA}" dt="2021-01-25T22:48:04.876" v="27"/>
          <ac:spMkLst>
            <pc:docMk/>
            <pc:sldMk cId="109857222" sldId="256"/>
            <ac:spMk id="41" creationId="{EECD79B5-5FC5-495F-BFD6-346C16E787A7}"/>
          </ac:spMkLst>
        </pc:spChg>
        <pc:spChg chg="add del">
          <ac:chgData name="" userId="" providerId="" clId="Web-{25FD64C8-0C3C-4555-8545-B8EA8B1CE0BA}" dt="2021-01-25T22:48:04.876" v="27"/>
          <ac:spMkLst>
            <pc:docMk/>
            <pc:sldMk cId="109857222" sldId="256"/>
            <ac:spMk id="42" creationId="{2C1D3151-5F97-4860-B56C-C98BD62CC255}"/>
          </ac:spMkLst>
        </pc:spChg>
        <pc:spChg chg="add del">
          <ac:chgData name="" userId="" providerId="" clId="Web-{25FD64C8-0C3C-4555-8545-B8EA8B1CE0BA}" dt="2021-01-25T22:48:04.876" v="27"/>
          <ac:spMkLst>
            <pc:docMk/>
            <pc:sldMk cId="109857222" sldId="256"/>
            <ac:spMk id="43" creationId="{32D9D048-3063-435A-8C23-26C1907E9619}"/>
          </ac:spMkLst>
        </pc:spChg>
        <pc:spChg chg="add del">
          <ac:chgData name="" userId="" providerId="" clId="Web-{25FD64C8-0C3C-4555-8545-B8EA8B1CE0BA}" dt="2021-01-25T22:48:04.876" v="27"/>
          <ac:spMkLst>
            <pc:docMk/>
            <pc:sldMk cId="109857222" sldId="256"/>
            <ac:spMk id="44" creationId="{8DE96824-E506-4448-8704-5EC7BF7BC51B}"/>
          </ac:spMkLst>
        </pc:spChg>
        <pc:spChg chg="add del">
          <ac:chgData name="" userId="" providerId="" clId="Web-{25FD64C8-0C3C-4555-8545-B8EA8B1CE0BA}" dt="2021-01-25T22:48:04.876" v="27"/>
          <ac:spMkLst>
            <pc:docMk/>
            <pc:sldMk cId="109857222" sldId="256"/>
            <ac:spMk id="45" creationId="{4D1A5E71-B6B6-486A-8CDC-C7ABD9B903F6}"/>
          </ac:spMkLst>
        </pc:spChg>
        <pc:spChg chg="add del">
          <ac:chgData name="" userId="" providerId="" clId="Web-{25FD64C8-0C3C-4555-8545-B8EA8B1CE0BA}" dt="2021-01-25T22:48:04.876" v="27"/>
          <ac:spMkLst>
            <pc:docMk/>
            <pc:sldMk cId="109857222" sldId="256"/>
            <ac:spMk id="46" creationId="{B6C541AE-9B02-44C0-B8C6-B2DEA7ED3813}"/>
          </ac:spMkLst>
        </pc:spChg>
        <pc:spChg chg="add">
          <ac:chgData name="" userId="" providerId="" clId="Web-{25FD64C8-0C3C-4555-8545-B8EA8B1CE0BA}" dt="2021-01-25T22:48:04.876" v="28"/>
          <ac:spMkLst>
            <pc:docMk/>
            <pc:sldMk cId="109857222" sldId="256"/>
            <ac:spMk id="47" creationId="{F4AC6C68-F125-48AD-A5B4-89AD5E7972D1}"/>
          </ac:spMkLst>
        </pc:spChg>
        <pc:spChg chg="add">
          <ac:chgData name="" userId="" providerId="" clId="Web-{25FD64C8-0C3C-4555-8545-B8EA8B1CE0BA}" dt="2021-01-25T22:48:04.876" v="28"/>
          <ac:spMkLst>
            <pc:docMk/>
            <pc:sldMk cId="109857222" sldId="256"/>
            <ac:spMk id="48" creationId="{04C0E5DA-5624-49BC-AC1E-30229AA5B937}"/>
          </ac:spMkLst>
        </pc:spChg>
        <pc:spChg chg="add">
          <ac:chgData name="" userId="" providerId="" clId="Web-{25FD64C8-0C3C-4555-8545-B8EA8B1CE0BA}" dt="2021-01-25T22:48:04.876" v="28"/>
          <ac:spMkLst>
            <pc:docMk/>
            <pc:sldMk cId="109857222" sldId="256"/>
            <ac:spMk id="49" creationId="{25E157ED-E992-43F3-9A84-96C30A5C4A61}"/>
          </ac:spMkLst>
        </pc:spChg>
        <pc:spChg chg="add">
          <ac:chgData name="" userId="" providerId="" clId="Web-{25FD64C8-0C3C-4555-8545-B8EA8B1CE0BA}" dt="2021-01-25T22:48:04.876" v="28"/>
          <ac:spMkLst>
            <pc:docMk/>
            <pc:sldMk cId="109857222" sldId="256"/>
            <ac:spMk id="50" creationId="{AEFD253A-9BCA-430B-979A-AA2F8445D761}"/>
          </ac:spMkLst>
        </pc:spChg>
        <pc:picChg chg="add del">
          <ac:chgData name="" userId="" providerId="" clId="Web-{25FD64C8-0C3C-4555-8545-B8EA8B1CE0BA}" dt="2021-01-25T22:47:47.797" v="19"/>
          <ac:picMkLst>
            <pc:docMk/>
            <pc:sldMk cId="109857222" sldId="256"/>
            <ac:picMk id="7" creationId="{0BC9E1F7-216F-4A72-95E9-9075A63330E4}"/>
          </ac:picMkLst>
        </pc:picChg>
        <pc:picChg chg="add del">
          <ac:chgData name="" userId="" providerId="" clId="Web-{25FD64C8-0C3C-4555-8545-B8EA8B1CE0BA}" dt="2021-01-25T22:47:32.952" v="15"/>
          <ac:picMkLst>
            <pc:docMk/>
            <pc:sldMk cId="109857222" sldId="256"/>
            <ac:picMk id="10" creationId="{2270F1FA-0425-408F-9861-80BF5AFB276D}"/>
          </ac:picMkLst>
        </pc:picChg>
        <pc:picChg chg="add del">
          <ac:chgData name="" userId="" providerId="" clId="Web-{25FD64C8-0C3C-4555-8545-B8EA8B1CE0BA}" dt="2021-01-25T22:47:47.797" v="19"/>
          <ac:picMkLst>
            <pc:docMk/>
            <pc:sldMk cId="109857222" sldId="256"/>
            <ac:picMk id="11" creationId="{7F487851-BFAF-46D8-A1ED-50CAD6E46F59}"/>
          </ac:picMkLst>
        </pc:picChg>
        <pc:picChg chg="add del">
          <ac:chgData name="" userId="" providerId="" clId="Web-{25FD64C8-0C3C-4555-8545-B8EA8B1CE0BA}" dt="2021-01-25T22:47:54.907" v="23"/>
          <ac:picMkLst>
            <pc:docMk/>
            <pc:sldMk cId="109857222" sldId="256"/>
            <ac:picMk id="27" creationId="{7F487851-BFAF-46D8-A1ED-50CAD6E46F59}"/>
          </ac:picMkLst>
        </pc:picChg>
        <pc:picChg chg="add del">
          <ac:chgData name="" userId="" providerId="" clId="Web-{25FD64C8-0C3C-4555-8545-B8EA8B1CE0BA}" dt="2021-01-25T22:47:54.907" v="23"/>
          <ac:picMkLst>
            <pc:docMk/>
            <pc:sldMk cId="109857222" sldId="256"/>
            <ac:picMk id="30" creationId="{CC9F304B-39C3-444D-9AAD-A4985E25FD86}"/>
          </ac:picMkLst>
        </pc:picChg>
      </pc:sldChg>
    </pc:docChg>
  </pc:docChgLst>
  <pc:docChgLst>
    <pc:chgData name="Ashley Coyle" userId="S::coylea@kerndhs.com::b925ca5e-cd46-4334-9973-c505fd8b0dbd" providerId="AD" clId="Web-{EC88D52E-B03E-4E7E-9111-C8C367FFEC88}"/>
    <pc:docChg chg="">
      <pc:chgData name="Ashley Coyle" userId="S::coylea@kerndhs.com::b925ca5e-cd46-4334-9973-c505fd8b0dbd" providerId="AD" clId="Web-{EC88D52E-B03E-4E7E-9111-C8C367FFEC88}" dt="2021-02-12T19:03:34.147" v="3"/>
      <pc:docMkLst>
        <pc:docMk/>
      </pc:docMkLst>
      <pc:sldChg chg="delCm">
        <pc:chgData name="Ashley Coyle" userId="S::coylea@kerndhs.com::b925ca5e-cd46-4334-9973-c505fd8b0dbd" providerId="AD" clId="Web-{EC88D52E-B03E-4E7E-9111-C8C367FFEC88}" dt="2021-02-12T19:01:55.499" v="0"/>
        <pc:sldMkLst>
          <pc:docMk/>
          <pc:sldMk cId="1976363495" sldId="272"/>
        </pc:sldMkLst>
      </pc:sldChg>
      <pc:sldChg chg="delCm">
        <pc:chgData name="Ashley Coyle" userId="S::coylea@kerndhs.com::b925ca5e-cd46-4334-9973-c505fd8b0dbd" providerId="AD" clId="Web-{EC88D52E-B03E-4E7E-9111-C8C367FFEC88}" dt="2021-02-12T19:03:26.318" v="2"/>
        <pc:sldMkLst>
          <pc:docMk/>
          <pc:sldMk cId="2125375219" sldId="274"/>
        </pc:sldMkLst>
      </pc:sldChg>
      <pc:sldChg chg="delCm">
        <pc:chgData name="Ashley Coyle" userId="S::coylea@kerndhs.com::b925ca5e-cd46-4334-9973-c505fd8b0dbd" providerId="AD" clId="Web-{EC88D52E-B03E-4E7E-9111-C8C367FFEC88}" dt="2021-02-12T19:02:12.906" v="1"/>
        <pc:sldMkLst>
          <pc:docMk/>
          <pc:sldMk cId="1809059290" sldId="275"/>
        </pc:sldMkLst>
      </pc:sldChg>
      <pc:sldChg chg="delCm">
        <pc:chgData name="Ashley Coyle" userId="S::coylea@kerndhs.com::b925ca5e-cd46-4334-9973-c505fd8b0dbd" providerId="AD" clId="Web-{EC88D52E-B03E-4E7E-9111-C8C367FFEC88}" dt="2021-02-12T19:03:34.147" v="3"/>
        <pc:sldMkLst>
          <pc:docMk/>
          <pc:sldMk cId="3997058349" sldId="276"/>
        </pc:sldMkLst>
      </pc:sldChg>
    </pc:docChg>
  </pc:docChgLst>
  <pc:docChgLst>
    <pc:chgData clId="Web-{BCEE4C57-AAE9-4121-8344-F9EBE5A804F0}"/>
    <pc:docChg chg="modSld">
      <pc:chgData name="" userId="" providerId="" clId="Web-{BCEE4C57-AAE9-4121-8344-F9EBE5A804F0}" dt="2021-02-03T21:31:13.069" v="9"/>
      <pc:docMkLst>
        <pc:docMk/>
      </pc:docMkLst>
      <pc:sldChg chg="delCm modNotes">
        <pc:chgData name="" userId="" providerId="" clId="Web-{BCEE4C57-AAE9-4121-8344-F9EBE5A804F0}" dt="2021-02-03T21:31:13.069" v="9"/>
        <pc:sldMkLst>
          <pc:docMk/>
          <pc:sldMk cId="4262907034" sldId="263"/>
        </pc:sldMkLst>
      </pc:sldChg>
    </pc:docChg>
  </pc:docChgLst>
  <pc:docChgLst>
    <pc:chgData clId="Web-{163D305A-E99D-441E-AF32-62D7935004B8}"/>
    <pc:docChg chg="modSld">
      <pc:chgData name="" userId="" providerId="" clId="Web-{163D305A-E99D-441E-AF32-62D7935004B8}" dt="2021-01-26T00:02:10.818" v="86"/>
      <pc:docMkLst>
        <pc:docMk/>
      </pc:docMkLst>
      <pc:sldChg chg="addSp delSp modSp">
        <pc:chgData name="" userId="" providerId="" clId="Web-{163D305A-E99D-441E-AF32-62D7935004B8}" dt="2021-01-25T23:37:57.809" v="4"/>
        <pc:sldMkLst>
          <pc:docMk/>
          <pc:sldMk cId="109857222" sldId="256"/>
        </pc:sldMkLst>
        <pc:spChg chg="add del mod">
          <ac:chgData name="" userId="" providerId="" clId="Web-{163D305A-E99D-441E-AF32-62D7935004B8}" dt="2021-01-25T23:37:57.809" v="4"/>
          <ac:spMkLst>
            <pc:docMk/>
            <pc:sldMk cId="109857222" sldId="256"/>
            <ac:spMk id="4" creationId="{0A274915-1644-4DC7-B378-8DC0A5D46DCF}"/>
          </ac:spMkLst>
        </pc:spChg>
        <pc:picChg chg="mod">
          <ac:chgData name="" userId="" providerId="" clId="Web-{163D305A-E99D-441E-AF32-62D7935004B8}" dt="2021-01-25T23:36:43.605" v="1" actId="1076"/>
          <ac:picMkLst>
            <pc:docMk/>
            <pc:sldMk cId="109857222" sldId="256"/>
            <ac:picMk id="54" creationId="{5B66E649-7791-4BE4-BEAB-C16DDFD75A48}"/>
          </ac:picMkLst>
        </pc:picChg>
      </pc:sldChg>
      <pc:sldChg chg="addSp modSp modNotes">
        <pc:chgData name="" userId="" providerId="" clId="Web-{163D305A-E99D-441E-AF32-62D7935004B8}" dt="2021-01-26T00:02:10.818" v="86"/>
        <pc:sldMkLst>
          <pc:docMk/>
          <pc:sldMk cId="1585260625" sldId="257"/>
        </pc:sldMkLst>
        <pc:spChg chg="mod">
          <ac:chgData name="" userId="" providerId="" clId="Web-{163D305A-E99D-441E-AF32-62D7935004B8}" dt="2021-01-25T23:54:44.514" v="41" actId="20577"/>
          <ac:spMkLst>
            <pc:docMk/>
            <pc:sldMk cId="1585260625" sldId="257"/>
            <ac:spMk id="2" creationId="{D2F87FBD-63F6-4351-8BAC-9636B74F5BD4}"/>
          </ac:spMkLst>
        </pc:spChg>
        <pc:spChg chg="mod">
          <ac:chgData name="" userId="" providerId="" clId="Web-{163D305A-E99D-441E-AF32-62D7935004B8}" dt="2021-01-26T00:00:15.957" v="83" actId="1076"/>
          <ac:spMkLst>
            <pc:docMk/>
            <pc:sldMk cId="1585260625" sldId="257"/>
            <ac:spMk id="5" creationId="{3334A3EF-CB60-41E7-9030-8DA77186564C}"/>
          </ac:spMkLst>
        </pc:spChg>
        <pc:picChg chg="add mod">
          <ac:chgData name="" userId="" providerId="" clId="Web-{163D305A-E99D-441E-AF32-62D7935004B8}" dt="2021-01-25T23:50:11.072" v="14" actId="1076"/>
          <ac:picMkLst>
            <pc:docMk/>
            <pc:sldMk cId="1585260625" sldId="257"/>
            <ac:picMk id="4" creationId="{BD1895CF-AB4C-48DC-8BE1-58374545014D}"/>
          </ac:picMkLst>
        </pc:picChg>
      </pc:sldChg>
    </pc:docChg>
  </pc:docChgLst>
  <pc:docChgLst>
    <pc:chgData clId="Web-{6331C93C-B171-43BF-BEF4-61C904785CB8}"/>
    <pc:docChg chg="modSld">
      <pc:chgData name="" userId="" providerId="" clId="Web-{6331C93C-B171-43BF-BEF4-61C904785CB8}" dt="2021-01-27T19:28:34.790" v="17" actId="20577"/>
      <pc:docMkLst>
        <pc:docMk/>
      </pc:docMkLst>
      <pc:sldChg chg="modSp">
        <pc:chgData name="" userId="" providerId="" clId="Web-{6331C93C-B171-43BF-BEF4-61C904785CB8}" dt="2021-01-27T19:28:34.790" v="17" actId="20577"/>
        <pc:sldMkLst>
          <pc:docMk/>
          <pc:sldMk cId="2183701081" sldId="261"/>
        </pc:sldMkLst>
        <pc:spChg chg="mod">
          <ac:chgData name="" userId="" providerId="" clId="Web-{6331C93C-B171-43BF-BEF4-61C904785CB8}" dt="2021-01-27T19:28:34.790" v="17" actId="20577"/>
          <ac:spMkLst>
            <pc:docMk/>
            <pc:sldMk cId="2183701081" sldId="261"/>
            <ac:spMk id="3" creationId="{69FAA671-C186-45B2-9AD5-94FB1B3B770C}"/>
          </ac:spMkLst>
        </pc:spChg>
      </pc:sldChg>
    </pc:docChg>
  </pc:docChgLst>
  <pc:docChgLst>
    <pc:chgData clId="Web-{228FE512-82A9-4748-A065-8A70F3383170}"/>
    <pc:docChg chg="addSld delSld modSld sldOrd">
      <pc:chgData name="" userId="" providerId="" clId="Web-{228FE512-82A9-4748-A065-8A70F3383170}" dt="2021-02-05T00:39:40.777" v="160" actId="1076"/>
      <pc:docMkLst>
        <pc:docMk/>
      </pc:docMkLst>
      <pc:sldChg chg="addSp modSp del mod setBg">
        <pc:chgData name="" userId="" providerId="" clId="Web-{228FE512-82A9-4748-A065-8A70F3383170}" dt="2021-02-05T00:37:03.446" v="127"/>
        <pc:sldMkLst>
          <pc:docMk/>
          <pc:sldMk cId="4134076743" sldId="265"/>
        </pc:sldMkLst>
        <pc:spChg chg="mod">
          <ac:chgData name="" userId="" providerId="" clId="Web-{228FE512-82A9-4748-A065-8A70F3383170}" dt="2021-02-05T00:32:00.909" v="26"/>
          <ac:spMkLst>
            <pc:docMk/>
            <pc:sldMk cId="4134076743" sldId="265"/>
            <ac:spMk id="2" creationId="{2001025F-DA51-46BE-99B4-161EEF996662}"/>
          </ac:spMkLst>
        </pc:spChg>
        <pc:spChg chg="mod">
          <ac:chgData name="" userId="" providerId="" clId="Web-{228FE512-82A9-4748-A065-8A70F3383170}" dt="2021-02-05T00:32:00.909" v="26"/>
          <ac:spMkLst>
            <pc:docMk/>
            <pc:sldMk cId="4134076743" sldId="265"/>
            <ac:spMk id="4" creationId="{64A93ACD-E94D-4F07-B9F3-80DDDF6BBAF1}"/>
          </ac:spMkLst>
        </pc:spChg>
        <pc:spChg chg="add">
          <ac:chgData name="" userId="" providerId="" clId="Web-{228FE512-82A9-4748-A065-8A70F3383170}" dt="2021-02-05T00:32:00.909" v="26"/>
          <ac:spMkLst>
            <pc:docMk/>
            <pc:sldMk cId="4134076743" sldId="265"/>
            <ac:spMk id="9" creationId="{A2679492-7988-4050-9056-542444452411}"/>
          </ac:spMkLst>
        </pc:spChg>
        <pc:spChg chg="add">
          <ac:chgData name="" userId="" providerId="" clId="Web-{228FE512-82A9-4748-A065-8A70F3383170}" dt="2021-02-05T00:32:00.909" v="26"/>
          <ac:spMkLst>
            <pc:docMk/>
            <pc:sldMk cId="4134076743" sldId="265"/>
            <ac:spMk id="11" creationId="{B091B163-7D61-4891-ABCF-5C13D9C418D0}"/>
          </ac:spMkLst>
        </pc:spChg>
        <pc:grpChg chg="add">
          <ac:chgData name="" userId="" providerId="" clId="Web-{228FE512-82A9-4748-A065-8A70F3383170}" dt="2021-02-05T00:32:00.909" v="26"/>
          <ac:grpSpMkLst>
            <pc:docMk/>
            <pc:sldMk cId="4134076743" sldId="265"/>
            <ac:grpSpMk id="13" creationId="{0474DF76-993E-44DE-AFB0-C416182ACECF}"/>
          </ac:grpSpMkLst>
        </pc:grpChg>
        <pc:cxnChg chg="add">
          <ac:chgData name="" userId="" providerId="" clId="Web-{228FE512-82A9-4748-A065-8A70F3383170}" dt="2021-02-05T00:32:00.909" v="26"/>
          <ac:cxnSpMkLst>
            <pc:docMk/>
            <pc:sldMk cId="4134076743" sldId="265"/>
            <ac:cxnSpMk id="18" creationId="{C49DA8F6-BCC1-4447-B54C-57856834B94B}"/>
          </ac:cxnSpMkLst>
        </pc:cxnChg>
      </pc:sldChg>
      <pc:sldChg chg="del">
        <pc:chgData name="" userId="" providerId="" clId="Web-{228FE512-82A9-4748-A065-8A70F3383170}" dt="2021-02-05T00:37:33.446" v="130"/>
        <pc:sldMkLst>
          <pc:docMk/>
          <pc:sldMk cId="565916680" sldId="266"/>
        </pc:sldMkLst>
      </pc:sldChg>
      <pc:sldChg chg="addSp delSp modSp">
        <pc:chgData name="" userId="" providerId="" clId="Web-{228FE512-82A9-4748-A065-8A70F3383170}" dt="2021-02-05T00:31:38.300" v="25" actId="1076"/>
        <pc:sldMkLst>
          <pc:docMk/>
          <pc:sldMk cId="36146051" sldId="271"/>
        </pc:sldMkLst>
        <pc:spChg chg="mod">
          <ac:chgData name="" userId="" providerId="" clId="Web-{228FE512-82A9-4748-A065-8A70F3383170}" dt="2021-02-05T00:30:00.376" v="0" actId="1076"/>
          <ac:spMkLst>
            <pc:docMk/>
            <pc:sldMk cId="36146051" sldId="271"/>
            <ac:spMk id="2" creationId="{00000000-0000-0000-0000-000000000000}"/>
          </ac:spMkLst>
        </pc:spChg>
        <pc:spChg chg="mod">
          <ac:chgData name="" userId="" providerId="" clId="Web-{228FE512-82A9-4748-A065-8A70F3383170}" dt="2021-02-05T00:31:38.300" v="25" actId="1076"/>
          <ac:spMkLst>
            <pc:docMk/>
            <pc:sldMk cId="36146051" sldId="271"/>
            <ac:spMk id="9" creationId="{0CE96508-EA9D-49B1-8530-319D1512D720}"/>
          </ac:spMkLst>
        </pc:spChg>
        <pc:picChg chg="add del mod">
          <ac:chgData name="" userId="" providerId="" clId="Web-{228FE512-82A9-4748-A065-8A70F3383170}" dt="2021-02-05T00:30:47.705" v="11"/>
          <ac:picMkLst>
            <pc:docMk/>
            <pc:sldMk cId="36146051" sldId="271"/>
            <ac:picMk id="3" creationId="{78A1035D-4726-4E6A-9E19-4B4459AB8450}"/>
          </ac:picMkLst>
        </pc:picChg>
        <pc:picChg chg="add del mod">
          <ac:chgData name="" userId="" providerId="" clId="Web-{228FE512-82A9-4748-A065-8A70F3383170}" dt="2021-02-05T00:31:07.627" v="16"/>
          <ac:picMkLst>
            <pc:docMk/>
            <pc:sldMk cId="36146051" sldId="271"/>
            <ac:picMk id="5" creationId="{1C685930-98ED-4D24-A91F-467CCBE94942}"/>
          </ac:picMkLst>
        </pc:picChg>
        <pc:picChg chg="mod">
          <ac:chgData name="" userId="" providerId="" clId="Web-{228FE512-82A9-4748-A065-8A70F3383170}" dt="2021-02-05T00:31:19.253" v="19" actId="1076"/>
          <ac:picMkLst>
            <pc:docMk/>
            <pc:sldMk cId="36146051" sldId="271"/>
            <ac:picMk id="7" creationId="{BCFECC2D-4D63-4563-B73C-EE1A9EC51241}"/>
          </ac:picMkLst>
        </pc:picChg>
      </pc:sldChg>
      <pc:sldChg chg="addSp delSp modSp add ord replId">
        <pc:chgData name="" userId="" providerId="" clId="Web-{228FE512-82A9-4748-A065-8A70F3383170}" dt="2021-02-05T00:36:54.852" v="126" actId="20577"/>
        <pc:sldMkLst>
          <pc:docMk/>
          <pc:sldMk cId="1976363495" sldId="272"/>
        </pc:sldMkLst>
        <pc:spChg chg="del">
          <ac:chgData name="" userId="" providerId="" clId="Web-{228FE512-82A9-4748-A065-8A70F3383170}" dt="2021-02-05T00:32:16.816" v="30"/>
          <ac:spMkLst>
            <pc:docMk/>
            <pc:sldMk cId="1976363495" sldId="272"/>
            <ac:spMk id="2" creationId="{00000000-0000-0000-0000-000000000000}"/>
          </ac:spMkLst>
        </pc:spChg>
        <pc:spChg chg="del">
          <ac:chgData name="" userId="" providerId="" clId="Web-{228FE512-82A9-4748-A065-8A70F3383170}" dt="2021-02-05T00:32:19.347" v="31"/>
          <ac:spMkLst>
            <pc:docMk/>
            <pc:sldMk cId="1976363495" sldId="272"/>
            <ac:spMk id="3" creationId="{00000000-0000-0000-0000-000000000000}"/>
          </ac:spMkLst>
        </pc:spChg>
        <pc:spChg chg="del">
          <ac:chgData name="" userId="" providerId="" clId="Web-{228FE512-82A9-4748-A065-8A70F3383170}" dt="2021-02-05T00:32:22.816" v="33"/>
          <ac:spMkLst>
            <pc:docMk/>
            <pc:sldMk cId="1976363495" sldId="272"/>
            <ac:spMk id="4" creationId="{4BCF7607-CFD1-4FD7-877E-80759E2A8E13}"/>
          </ac:spMkLst>
        </pc:spChg>
        <pc:spChg chg="add del mod">
          <ac:chgData name="" userId="" providerId="" clId="Web-{228FE512-82A9-4748-A065-8A70F3383170}" dt="2021-02-05T00:32:21.035" v="32"/>
          <ac:spMkLst>
            <pc:docMk/>
            <pc:sldMk cId="1976363495" sldId="272"/>
            <ac:spMk id="6" creationId="{7A91A63B-6880-4723-A505-95D2ABF64794}"/>
          </ac:spMkLst>
        </pc:spChg>
        <pc:spChg chg="add del mod">
          <ac:chgData name="" userId="" providerId="" clId="Web-{228FE512-82A9-4748-A065-8A70F3383170}" dt="2021-02-05T00:32:29.691" v="35"/>
          <ac:spMkLst>
            <pc:docMk/>
            <pc:sldMk cId="1976363495" sldId="272"/>
            <ac:spMk id="8" creationId="{34F05003-1D87-41B8-8FF8-D43C9B6DA5E9}"/>
          </ac:spMkLst>
        </pc:spChg>
        <pc:spChg chg="add mod">
          <ac:chgData name="" userId="" providerId="" clId="Web-{228FE512-82A9-4748-A065-8A70F3383170}" dt="2021-02-05T00:33:57.787" v="62" actId="1076"/>
          <ac:spMkLst>
            <pc:docMk/>
            <pc:sldMk cId="1976363495" sldId="272"/>
            <ac:spMk id="9" creationId="{9F0A2998-8D1E-42E4-880E-719ECC88906F}"/>
          </ac:spMkLst>
        </pc:spChg>
        <pc:spChg chg="add mod">
          <ac:chgData name="" userId="" providerId="" clId="Web-{228FE512-82A9-4748-A065-8A70F3383170}" dt="2021-02-05T00:36:54.852" v="126" actId="20577"/>
          <ac:spMkLst>
            <pc:docMk/>
            <pc:sldMk cId="1976363495" sldId="272"/>
            <ac:spMk id="10" creationId="{F88356EE-4395-4A40-AA9E-6ED18F62E9C2}"/>
          </ac:spMkLst>
        </pc:spChg>
        <pc:spChg chg="add del">
          <ac:chgData name="" userId="" providerId="" clId="Web-{228FE512-82A9-4748-A065-8A70F3383170}" dt="2021-02-05T00:33:10.083" v="45"/>
          <ac:spMkLst>
            <pc:docMk/>
            <pc:sldMk cId="1976363495" sldId="272"/>
            <ac:spMk id="85" creationId="{33ADEAE5-B080-4DEC-819A-00E41A93F881}"/>
          </ac:spMkLst>
        </pc:spChg>
        <pc:spChg chg="add del">
          <ac:chgData name="" userId="" providerId="" clId="Web-{228FE512-82A9-4748-A065-8A70F3383170}" dt="2021-02-05T00:33:10.083" v="45"/>
          <ac:spMkLst>
            <pc:docMk/>
            <pc:sldMk cId="1976363495" sldId="272"/>
            <ac:spMk id="86" creationId="{D9FB580A-BA0E-4D5E-90F4-C42767A78389}"/>
          </ac:spMkLst>
        </pc:spChg>
        <pc:spChg chg="add del">
          <ac:chgData name="" userId="" providerId="" clId="Web-{228FE512-82A9-4748-A065-8A70F3383170}" dt="2021-02-05T00:33:10.083" v="45"/>
          <ac:spMkLst>
            <pc:docMk/>
            <pc:sldMk cId="1976363495" sldId="272"/>
            <ac:spMk id="91" creationId="{A2679492-7988-4050-9056-542444452411}"/>
          </ac:spMkLst>
        </pc:spChg>
        <pc:spChg chg="add del">
          <ac:chgData name="" userId="" providerId="" clId="Web-{228FE512-82A9-4748-A065-8A70F3383170}" dt="2021-02-05T00:33:10.083" v="45"/>
          <ac:spMkLst>
            <pc:docMk/>
            <pc:sldMk cId="1976363495" sldId="272"/>
            <ac:spMk id="93" creationId="{B091B163-7D61-4891-ABCF-5C13D9C418D0}"/>
          </ac:spMkLst>
        </pc:spChg>
        <pc:grpChg chg="add del">
          <ac:chgData name="" userId="" providerId="" clId="Web-{228FE512-82A9-4748-A065-8A70F3383170}" dt="2021-02-05T00:33:10.083" v="45"/>
          <ac:grpSpMkLst>
            <pc:docMk/>
            <pc:sldMk cId="1976363495" sldId="272"/>
            <ac:grpSpMk id="95" creationId="{0474DF76-993E-44DE-AFB0-C416182ACECF}"/>
          </ac:grpSpMkLst>
        </pc:grpChg>
        <pc:picChg chg="add mod">
          <ac:chgData name="" userId="" providerId="" clId="Web-{228FE512-82A9-4748-A065-8A70F3383170}" dt="2021-02-05T00:34:13.771" v="66" actId="1076"/>
          <ac:picMkLst>
            <pc:docMk/>
            <pc:sldMk cId="1976363495" sldId="272"/>
            <ac:picMk id="11" creationId="{26EE6B3C-6783-4CF5-857D-98DE73DF6156}"/>
          </ac:picMkLst>
        </pc:picChg>
        <pc:picChg chg="add mod">
          <ac:chgData name="" userId="" providerId="" clId="Web-{228FE512-82A9-4748-A065-8A70F3383170}" dt="2021-02-05T00:34:28.459" v="70" actId="14100"/>
          <ac:picMkLst>
            <pc:docMk/>
            <pc:sldMk cId="1976363495" sldId="272"/>
            <ac:picMk id="12" creationId="{F0F5603D-5D80-4364-A509-4024277D615B}"/>
          </ac:picMkLst>
        </pc:picChg>
        <pc:picChg chg="del">
          <ac:chgData name="" userId="" providerId="" clId="Web-{228FE512-82A9-4748-A065-8A70F3383170}" dt="2021-02-05T00:32:26.738" v="34"/>
          <ac:picMkLst>
            <pc:docMk/>
            <pc:sldMk cId="1976363495" sldId="272"/>
            <ac:picMk id="54" creationId="{5B66E649-7791-4BE4-BEAB-C16DDFD75A48}"/>
          </ac:picMkLst>
        </pc:picChg>
        <pc:cxnChg chg="add del">
          <ac:chgData name="" userId="" providerId="" clId="Web-{228FE512-82A9-4748-A065-8A70F3383170}" dt="2021-02-05T00:33:10.083" v="45"/>
          <ac:cxnSpMkLst>
            <pc:docMk/>
            <pc:sldMk cId="1976363495" sldId="272"/>
            <ac:cxnSpMk id="100" creationId="{C49DA8F6-BCC1-4447-B54C-57856834B94B}"/>
          </ac:cxnSpMkLst>
        </pc:cxnChg>
      </pc:sldChg>
      <pc:sldChg chg="addSp delSp modSp add replId">
        <pc:chgData name="" userId="" providerId="" clId="Web-{228FE512-82A9-4748-A065-8A70F3383170}" dt="2021-02-05T00:39:40.777" v="160" actId="1076"/>
        <pc:sldMkLst>
          <pc:docMk/>
          <pc:sldMk cId="844463321" sldId="273"/>
        </pc:sldMkLst>
        <pc:spChg chg="mod">
          <ac:chgData name="" userId="" providerId="" clId="Web-{228FE512-82A9-4748-A065-8A70F3383170}" dt="2021-02-05T00:38:14.978" v="146" actId="1076"/>
          <ac:spMkLst>
            <pc:docMk/>
            <pc:sldMk cId="844463321" sldId="273"/>
            <ac:spMk id="9" creationId="{9F0A2998-8D1E-42E4-880E-719ECC88906F}"/>
          </ac:spMkLst>
        </pc:spChg>
        <pc:spChg chg="mod">
          <ac:chgData name="" userId="" providerId="" clId="Web-{228FE512-82A9-4748-A065-8A70F3383170}" dt="2021-02-05T00:39:40.777" v="160" actId="1076"/>
          <ac:spMkLst>
            <pc:docMk/>
            <pc:sldMk cId="844463321" sldId="273"/>
            <ac:spMk id="10" creationId="{F88356EE-4395-4A40-AA9E-6ED18F62E9C2}"/>
          </ac:spMkLst>
        </pc:spChg>
        <pc:picChg chg="add mod">
          <ac:chgData name="" userId="" providerId="" clId="Web-{228FE512-82A9-4748-A065-8A70F3383170}" dt="2021-02-05T00:39:29.105" v="156" actId="14100"/>
          <ac:picMkLst>
            <pc:docMk/>
            <pc:sldMk cId="844463321" sldId="273"/>
            <ac:picMk id="2" creationId="{15CC6AF8-E220-4F25-8148-18EC03D00BF3}"/>
          </ac:picMkLst>
        </pc:picChg>
        <pc:picChg chg="del mod">
          <ac:chgData name="" userId="" providerId="" clId="Web-{228FE512-82A9-4748-A065-8A70F3383170}" dt="2021-02-05T00:38:20.119" v="148"/>
          <ac:picMkLst>
            <pc:docMk/>
            <pc:sldMk cId="844463321" sldId="273"/>
            <ac:picMk id="11" creationId="{26EE6B3C-6783-4CF5-857D-98DE73DF6156}"/>
          </ac:picMkLst>
        </pc:picChg>
        <pc:picChg chg="del mod">
          <ac:chgData name="" userId="" providerId="" clId="Web-{228FE512-82A9-4748-A065-8A70F3383170}" dt="2021-02-05T00:38:22.775" v="150"/>
          <ac:picMkLst>
            <pc:docMk/>
            <pc:sldMk cId="844463321" sldId="273"/>
            <ac:picMk id="12" creationId="{F0F5603D-5D80-4364-A509-4024277D615B}"/>
          </ac:picMkLst>
        </pc:picChg>
      </pc:sldChg>
      <pc:sldChg chg="add del replId">
        <pc:chgData name="" userId="" providerId="" clId="Web-{228FE512-82A9-4748-A065-8A70F3383170}" dt="2021-02-05T00:37:07.915" v="128"/>
        <pc:sldMkLst>
          <pc:docMk/>
          <pc:sldMk cId="1424602830" sldId="273"/>
        </pc:sldMkLst>
      </pc:sldChg>
    </pc:docChg>
  </pc:docChgLst>
  <pc:docChgLst>
    <pc:chgData clId="Web-{440DCDB0-6353-4B06-ACB2-F87465219694}"/>
    <pc:docChg chg="modSld sldOrd">
      <pc:chgData name="" userId="" providerId="" clId="Web-{440DCDB0-6353-4B06-ACB2-F87465219694}" dt="2021-01-27T20:13:45.412" v="756"/>
      <pc:docMkLst>
        <pc:docMk/>
      </pc:docMkLst>
      <pc:sldChg chg="ord">
        <pc:chgData name="" userId="" providerId="" clId="Web-{440DCDB0-6353-4B06-ACB2-F87465219694}" dt="2021-01-27T20:07:18.863" v="395"/>
        <pc:sldMkLst>
          <pc:docMk/>
          <pc:sldMk cId="3477125907" sldId="258"/>
        </pc:sldMkLst>
      </pc:sldChg>
      <pc:sldChg chg="modNotes">
        <pc:chgData name="" userId="" providerId="" clId="Web-{440DCDB0-6353-4B06-ACB2-F87465219694}" dt="2021-01-27T20:13:45.412" v="756"/>
        <pc:sldMkLst>
          <pc:docMk/>
          <pc:sldMk cId="91608387" sldId="260"/>
        </pc:sldMkLst>
      </pc:sldChg>
      <pc:sldChg chg="modNotes">
        <pc:chgData name="" userId="" providerId="" clId="Web-{440DCDB0-6353-4B06-ACB2-F87465219694}" dt="2021-01-27T20:11:10.989" v="566"/>
        <pc:sldMkLst>
          <pc:docMk/>
          <pc:sldMk cId="542242829" sldId="262"/>
        </pc:sldMkLst>
      </pc:sldChg>
    </pc:docChg>
  </pc:docChgLst>
  <pc:docChgLst>
    <pc:chgData clId="Web-{F090927D-9ECD-46C7-897D-450C4727C400}"/>
    <pc:docChg chg="modSld">
      <pc:chgData name="" userId="" providerId="" clId="Web-{F090927D-9ECD-46C7-897D-450C4727C400}" dt="2021-01-27T19:51:28.042" v="22"/>
      <pc:docMkLst>
        <pc:docMk/>
      </pc:docMkLst>
      <pc:sldChg chg="addSp modSp">
        <pc:chgData name="" userId="" providerId="" clId="Web-{F090927D-9ECD-46C7-897D-450C4727C400}" dt="2021-01-27T19:51:28.042" v="22"/>
        <pc:sldMkLst>
          <pc:docMk/>
          <pc:sldMk cId="91608387" sldId="260"/>
        </pc:sldMkLst>
        <pc:picChg chg="add mod">
          <ac:chgData name="" userId="" providerId="" clId="Web-{F090927D-9ECD-46C7-897D-450C4727C400}" dt="2021-01-27T19:48:33.024" v="16" actId="1076"/>
          <ac:picMkLst>
            <pc:docMk/>
            <pc:sldMk cId="91608387" sldId="260"/>
            <ac:picMk id="7" creationId="{F887FAF8-038C-4AF3-8CFB-C5AEEE17F1FE}"/>
          </ac:picMkLst>
        </pc:picChg>
        <pc:picChg chg="add mod">
          <ac:chgData name="" userId="" providerId="" clId="Web-{F090927D-9ECD-46C7-897D-450C4727C400}" dt="2021-01-27T19:50:05.323" v="21" actId="14100"/>
          <ac:picMkLst>
            <pc:docMk/>
            <pc:sldMk cId="91608387" sldId="260"/>
            <ac:picMk id="9" creationId="{EFC08D93-B8AA-4623-AB82-74DBFEC73652}"/>
          </ac:picMkLst>
        </pc:picChg>
        <pc:picChg chg="add mod">
          <ac:chgData name="" userId="" providerId="" clId="Web-{F090927D-9ECD-46C7-897D-450C4727C400}" dt="2021-01-27T19:51:28.042" v="22"/>
          <ac:picMkLst>
            <pc:docMk/>
            <pc:sldMk cId="91608387" sldId="260"/>
            <ac:picMk id="10" creationId="{38BE57D5-A1C3-4AB0-B166-8DDD47541124}"/>
          </ac:picMkLst>
        </pc:picChg>
      </pc:sldChg>
      <pc:sldChg chg="modSp">
        <pc:chgData name="" userId="" providerId="" clId="Web-{F090927D-9ECD-46C7-897D-450C4727C400}" dt="2021-01-27T19:40:17.908" v="14" actId="20577"/>
        <pc:sldMkLst>
          <pc:docMk/>
          <pc:sldMk cId="2183701081" sldId="261"/>
        </pc:sldMkLst>
        <pc:spChg chg="mod">
          <ac:chgData name="" userId="" providerId="" clId="Web-{F090927D-9ECD-46C7-897D-450C4727C400}" dt="2021-01-27T19:40:17.908" v="14" actId="20577"/>
          <ac:spMkLst>
            <pc:docMk/>
            <pc:sldMk cId="2183701081" sldId="261"/>
            <ac:spMk id="3" creationId="{69FAA671-C186-45B2-9AD5-94FB1B3B770C}"/>
          </ac:spMkLst>
        </pc:spChg>
        <pc:spChg chg="mod">
          <ac:chgData name="" userId="" providerId="" clId="Web-{F090927D-9ECD-46C7-897D-450C4727C400}" dt="2021-01-27T19:39:50.345" v="1" actId="20577"/>
          <ac:spMkLst>
            <pc:docMk/>
            <pc:sldMk cId="2183701081" sldId="261"/>
            <ac:spMk id="4" creationId="{78B54670-61F1-4ADA-99FC-7F550DC71481}"/>
          </ac:spMkLst>
        </pc:spChg>
      </pc:sldChg>
    </pc:docChg>
  </pc:docChgLst>
  <pc:docChgLst>
    <pc:chgData clId="Web-{E80CE934-2B52-40DF-B688-C8D1B9BB56D3}"/>
    <pc:docChg chg="modSld">
      <pc:chgData name="" userId="" providerId="" clId="Web-{E80CE934-2B52-40DF-B688-C8D1B9BB56D3}" dt="2021-01-25T23:33:18.310" v="266"/>
      <pc:docMkLst>
        <pc:docMk/>
      </pc:docMkLst>
      <pc:sldChg chg="modNotes">
        <pc:chgData name="" userId="" providerId="" clId="Web-{E80CE934-2B52-40DF-B688-C8D1B9BB56D3}" dt="2021-01-25T23:33:18.310" v="266"/>
        <pc:sldMkLst>
          <pc:docMk/>
          <pc:sldMk cId="109857222" sldId="256"/>
        </pc:sldMkLst>
      </pc:sldChg>
    </pc:docChg>
  </pc:docChgLst>
  <pc:docChgLst>
    <pc:chgData clId="Web-{41FA1174-C16D-410F-9EFF-F649D48A62A2}"/>
    <pc:docChg chg="addSld delSld modSld">
      <pc:chgData name="" userId="" providerId="" clId="Web-{41FA1174-C16D-410F-9EFF-F649D48A62A2}" dt="2021-02-05T17:26:46.960" v="734" actId="1076"/>
      <pc:docMkLst>
        <pc:docMk/>
      </pc:docMkLst>
      <pc:sldChg chg="modSp">
        <pc:chgData name="" userId="" providerId="" clId="Web-{41FA1174-C16D-410F-9EFF-F649D48A62A2}" dt="2021-02-05T17:25:36.412" v="713" actId="20577"/>
        <pc:sldMkLst>
          <pc:docMk/>
          <pc:sldMk cId="109857222" sldId="256"/>
        </pc:sldMkLst>
        <pc:spChg chg="mod">
          <ac:chgData name="" userId="" providerId="" clId="Web-{41FA1174-C16D-410F-9EFF-F649D48A62A2}" dt="2021-02-05T17:25:36.412" v="713" actId="20577"/>
          <ac:spMkLst>
            <pc:docMk/>
            <pc:sldMk cId="109857222" sldId="256"/>
            <ac:spMk id="2" creationId="{00000000-0000-0000-0000-000000000000}"/>
          </ac:spMkLst>
        </pc:spChg>
        <pc:spChg chg="mod">
          <ac:chgData name="" userId="" providerId="" clId="Web-{41FA1174-C16D-410F-9EFF-F649D48A62A2}" dt="2021-02-05T17:18:50.453" v="618" actId="1076"/>
          <ac:spMkLst>
            <pc:docMk/>
            <pc:sldMk cId="109857222" sldId="256"/>
            <ac:spMk id="3" creationId="{00000000-0000-0000-0000-000000000000}"/>
          </ac:spMkLst>
        </pc:spChg>
        <pc:spChg chg="mod">
          <ac:chgData name="" userId="" providerId="" clId="Web-{41FA1174-C16D-410F-9EFF-F649D48A62A2}" dt="2021-02-05T17:18:55.062" v="620" actId="20577"/>
          <ac:spMkLst>
            <pc:docMk/>
            <pc:sldMk cId="109857222" sldId="256"/>
            <ac:spMk id="4" creationId="{4BCF7607-CFD1-4FD7-877E-80759E2A8E13}"/>
          </ac:spMkLst>
        </pc:spChg>
      </pc:sldChg>
      <pc:sldChg chg="modSp">
        <pc:chgData name="" userId="" providerId="" clId="Web-{41FA1174-C16D-410F-9EFF-F649D48A62A2}" dt="2021-02-05T17:25:40.787" v="715" actId="20577"/>
        <pc:sldMkLst>
          <pc:docMk/>
          <pc:sldMk cId="1585260625" sldId="257"/>
        </pc:sldMkLst>
        <pc:spChg chg="mod">
          <ac:chgData name="" userId="" providerId="" clId="Web-{41FA1174-C16D-410F-9EFF-F649D48A62A2}" dt="2021-02-05T17:25:40.787" v="715" actId="20577"/>
          <ac:spMkLst>
            <pc:docMk/>
            <pc:sldMk cId="1585260625" sldId="257"/>
            <ac:spMk id="2" creationId="{D2F87FBD-63F6-4351-8BAC-9636B74F5BD4}"/>
          </ac:spMkLst>
        </pc:spChg>
        <pc:spChg chg="mod">
          <ac:chgData name="" userId="" providerId="" clId="Web-{41FA1174-C16D-410F-9EFF-F649D48A62A2}" dt="2021-02-05T17:19:20.875" v="631" actId="1076"/>
          <ac:spMkLst>
            <pc:docMk/>
            <pc:sldMk cId="1585260625" sldId="257"/>
            <ac:spMk id="5" creationId="{3334A3EF-CB60-41E7-9030-8DA77186564C}"/>
          </ac:spMkLst>
        </pc:spChg>
        <pc:picChg chg="mod">
          <ac:chgData name="" userId="" providerId="" clId="Web-{41FA1174-C16D-410F-9EFF-F649D48A62A2}" dt="2021-02-05T17:19:29.656" v="634" actId="1076"/>
          <ac:picMkLst>
            <pc:docMk/>
            <pc:sldMk cId="1585260625" sldId="257"/>
            <ac:picMk id="4" creationId="{BD1895CF-AB4C-48DC-8BE1-58374545014D}"/>
          </ac:picMkLst>
        </pc:picChg>
      </pc:sldChg>
      <pc:sldChg chg="modSp">
        <pc:chgData name="" userId="" providerId="" clId="Web-{41FA1174-C16D-410F-9EFF-F649D48A62A2}" dt="2021-02-05T17:25:44.928" v="716" actId="20577"/>
        <pc:sldMkLst>
          <pc:docMk/>
          <pc:sldMk cId="3477125907" sldId="258"/>
        </pc:sldMkLst>
        <pc:spChg chg="mod">
          <ac:chgData name="" userId="" providerId="" clId="Web-{41FA1174-C16D-410F-9EFF-F649D48A62A2}" dt="2021-02-05T17:25:44.928" v="716" actId="20577"/>
          <ac:spMkLst>
            <pc:docMk/>
            <pc:sldMk cId="3477125907" sldId="258"/>
            <ac:spMk id="2" creationId="{26C7070F-B3AA-4FB3-BE50-33F31213C1E0}"/>
          </ac:spMkLst>
        </pc:spChg>
      </pc:sldChg>
      <pc:sldChg chg="modSp">
        <pc:chgData name="" userId="" providerId="" clId="Web-{41FA1174-C16D-410F-9EFF-F649D48A62A2}" dt="2021-02-05T17:25:47.928" v="717" actId="20577"/>
        <pc:sldMkLst>
          <pc:docMk/>
          <pc:sldMk cId="4262907034" sldId="263"/>
        </pc:sldMkLst>
        <pc:spChg chg="mod">
          <ac:chgData name="" userId="" providerId="" clId="Web-{41FA1174-C16D-410F-9EFF-F649D48A62A2}" dt="2021-02-05T17:25:47.928" v="717" actId="20577"/>
          <ac:spMkLst>
            <pc:docMk/>
            <pc:sldMk cId="4262907034" sldId="263"/>
            <ac:spMk id="3" creationId="{C945D11A-E69E-41C3-9D9B-2E23FD6BA868}"/>
          </ac:spMkLst>
        </pc:spChg>
        <pc:spChg chg="mod">
          <ac:chgData name="" userId="" providerId="" clId="Web-{41FA1174-C16D-410F-9EFF-F649D48A62A2}" dt="2021-02-05T17:20:10.360" v="641" actId="20577"/>
          <ac:spMkLst>
            <pc:docMk/>
            <pc:sldMk cId="4262907034" sldId="263"/>
            <ac:spMk id="6" creationId="{FC18F9B9-3983-429B-9F45-273AFE8BB6F9}"/>
          </ac:spMkLst>
        </pc:spChg>
        <pc:spChg chg="mod">
          <ac:chgData name="" userId="" providerId="" clId="Web-{41FA1174-C16D-410F-9EFF-F649D48A62A2}" dt="2021-02-05T17:19:56.063" v="638" actId="20577"/>
          <ac:spMkLst>
            <pc:docMk/>
            <pc:sldMk cId="4262907034" sldId="263"/>
            <ac:spMk id="9" creationId="{27E2095D-F3BA-47F5-8EAB-3AE76316D8AA}"/>
          </ac:spMkLst>
        </pc:spChg>
        <pc:spChg chg="mod">
          <ac:chgData name="" userId="" providerId="" clId="Web-{41FA1174-C16D-410F-9EFF-F649D48A62A2}" dt="2021-02-05T17:20:05.438" v="639" actId="20577"/>
          <ac:spMkLst>
            <pc:docMk/>
            <pc:sldMk cId="4262907034" sldId="263"/>
            <ac:spMk id="11" creationId="{F1CB7646-D20E-4AD5-A803-027A1890C105}"/>
          </ac:spMkLst>
        </pc:spChg>
      </pc:sldChg>
      <pc:sldChg chg="del">
        <pc:chgData name="" userId="" providerId="" clId="Web-{41FA1174-C16D-410F-9EFF-F649D48A62A2}" dt="2021-02-05T17:05:13.925" v="71"/>
        <pc:sldMkLst>
          <pc:docMk/>
          <pc:sldMk cId="2467280673" sldId="267"/>
        </pc:sldMkLst>
      </pc:sldChg>
      <pc:sldChg chg="del">
        <pc:chgData name="" userId="" providerId="" clId="Web-{41FA1174-C16D-410F-9EFF-F649D48A62A2}" dt="2021-02-05T17:05:16.425" v="72"/>
        <pc:sldMkLst>
          <pc:docMk/>
          <pc:sldMk cId="614380143" sldId="268"/>
        </pc:sldMkLst>
      </pc:sldChg>
      <pc:sldChg chg="del">
        <pc:chgData name="" userId="" providerId="" clId="Web-{41FA1174-C16D-410F-9EFF-F649D48A62A2}" dt="2021-02-05T17:05:19.816" v="73"/>
        <pc:sldMkLst>
          <pc:docMk/>
          <pc:sldMk cId="2446124025" sldId="269"/>
        </pc:sldMkLst>
      </pc:sldChg>
      <pc:sldChg chg="del">
        <pc:chgData name="" userId="" providerId="" clId="Web-{41FA1174-C16D-410F-9EFF-F649D48A62A2}" dt="2021-02-05T17:05:23.128" v="74"/>
        <pc:sldMkLst>
          <pc:docMk/>
          <pc:sldMk cId="3659183778" sldId="270"/>
        </pc:sldMkLst>
      </pc:sldChg>
      <pc:sldChg chg="addSp delSp modSp">
        <pc:chgData name="" userId="" providerId="" clId="Web-{41FA1174-C16D-410F-9EFF-F649D48A62A2}" dt="2021-02-05T17:25:54.162" v="718" actId="20577"/>
        <pc:sldMkLst>
          <pc:docMk/>
          <pc:sldMk cId="36146051" sldId="271"/>
        </pc:sldMkLst>
        <pc:spChg chg="mod">
          <ac:chgData name="" userId="" providerId="" clId="Web-{41FA1174-C16D-410F-9EFF-F649D48A62A2}" dt="2021-02-05T17:25:54.162" v="718" actId="20577"/>
          <ac:spMkLst>
            <pc:docMk/>
            <pc:sldMk cId="36146051" sldId="271"/>
            <ac:spMk id="2" creationId="{00000000-0000-0000-0000-000000000000}"/>
          </ac:spMkLst>
        </pc:spChg>
        <pc:spChg chg="mod">
          <ac:chgData name="" userId="" providerId="" clId="Web-{41FA1174-C16D-410F-9EFF-F649D48A62A2}" dt="2021-02-05T17:21:41.440" v="657" actId="20577"/>
          <ac:spMkLst>
            <pc:docMk/>
            <pc:sldMk cId="36146051" sldId="271"/>
            <ac:spMk id="9" creationId="{0CE96508-EA9D-49B1-8530-319D1512D720}"/>
          </ac:spMkLst>
        </pc:spChg>
        <pc:picChg chg="add del mod">
          <ac:chgData name="" userId="" providerId="" clId="Web-{41FA1174-C16D-410F-9EFF-F649D48A62A2}" dt="2021-02-05T17:21:19.330" v="655"/>
          <ac:picMkLst>
            <pc:docMk/>
            <pc:sldMk cId="36146051" sldId="271"/>
            <ac:picMk id="3" creationId="{ACA258FF-468B-4E49-90AF-261906140B69}"/>
          </ac:picMkLst>
        </pc:picChg>
        <pc:picChg chg="add mod">
          <ac:chgData name="" userId="" providerId="" clId="Web-{41FA1174-C16D-410F-9EFF-F649D48A62A2}" dt="2021-02-05T17:21:45.971" v="661" actId="1076"/>
          <ac:picMkLst>
            <pc:docMk/>
            <pc:sldMk cId="36146051" sldId="271"/>
            <ac:picMk id="5" creationId="{F36E4195-3132-4628-8967-7D7FCE432CC0}"/>
          </ac:picMkLst>
        </pc:picChg>
        <pc:picChg chg="add del mod">
          <ac:chgData name="" userId="" providerId="" clId="Web-{41FA1174-C16D-410F-9EFF-F649D48A62A2}" dt="2021-02-05T17:22:34.034" v="664"/>
          <ac:picMkLst>
            <pc:docMk/>
            <pc:sldMk cId="36146051" sldId="271"/>
            <ac:picMk id="6" creationId="{13AD26D5-98EC-41FC-A89C-88F124E510F4}"/>
          </ac:picMkLst>
        </pc:picChg>
      </pc:sldChg>
      <pc:sldChg chg="modSp">
        <pc:chgData name="" userId="" providerId="" clId="Web-{41FA1174-C16D-410F-9EFF-F649D48A62A2}" dt="2021-02-05T17:25:57.850" v="719" actId="20577"/>
        <pc:sldMkLst>
          <pc:docMk/>
          <pc:sldMk cId="1976363495" sldId="272"/>
        </pc:sldMkLst>
        <pc:spChg chg="mod">
          <ac:chgData name="" userId="" providerId="" clId="Web-{41FA1174-C16D-410F-9EFF-F649D48A62A2}" dt="2021-02-05T17:25:57.850" v="719" actId="20577"/>
          <ac:spMkLst>
            <pc:docMk/>
            <pc:sldMk cId="1976363495" sldId="272"/>
            <ac:spMk id="9" creationId="{9F0A2998-8D1E-42E4-880E-719ECC88906F}"/>
          </ac:spMkLst>
        </pc:spChg>
        <pc:spChg chg="mod">
          <ac:chgData name="" userId="" providerId="" clId="Web-{41FA1174-C16D-410F-9EFF-F649D48A62A2}" dt="2021-02-05T17:23:28.488" v="685" actId="1076"/>
          <ac:spMkLst>
            <pc:docMk/>
            <pc:sldMk cId="1976363495" sldId="272"/>
            <ac:spMk id="10" creationId="{F88356EE-4395-4A40-AA9E-6ED18F62E9C2}"/>
          </ac:spMkLst>
        </pc:spChg>
        <pc:picChg chg="mod">
          <ac:chgData name="" userId="" providerId="" clId="Web-{41FA1174-C16D-410F-9EFF-F649D48A62A2}" dt="2021-02-05T17:23:30.894" v="686" actId="1076"/>
          <ac:picMkLst>
            <pc:docMk/>
            <pc:sldMk cId="1976363495" sldId="272"/>
            <ac:picMk id="11" creationId="{26EE6B3C-6783-4CF5-857D-98DE73DF6156}"/>
          </ac:picMkLst>
        </pc:picChg>
        <pc:picChg chg="mod">
          <ac:chgData name="" userId="" providerId="" clId="Web-{41FA1174-C16D-410F-9EFF-F649D48A62A2}" dt="2021-02-05T17:23:34.988" v="689" actId="1076"/>
          <ac:picMkLst>
            <pc:docMk/>
            <pc:sldMk cId="1976363495" sldId="272"/>
            <ac:picMk id="12" creationId="{F0F5603D-5D80-4364-A509-4024277D615B}"/>
          </ac:picMkLst>
        </pc:picChg>
      </pc:sldChg>
      <pc:sldChg chg="addSp delSp modSp">
        <pc:chgData name="" userId="" providerId="" clId="Web-{41FA1174-C16D-410F-9EFF-F649D48A62A2}" dt="2021-02-05T17:26:19.756" v="726" actId="1076"/>
        <pc:sldMkLst>
          <pc:docMk/>
          <pc:sldMk cId="844463321" sldId="273"/>
        </pc:sldMkLst>
        <pc:spChg chg="mod">
          <ac:chgData name="" userId="" providerId="" clId="Web-{41FA1174-C16D-410F-9EFF-F649D48A62A2}" dt="2021-02-05T17:03:52.236" v="54" actId="20577"/>
          <ac:spMkLst>
            <pc:docMk/>
            <pc:sldMk cId="844463321" sldId="273"/>
            <ac:spMk id="3" creationId="{46A9F4F0-E203-4F3F-B81E-37EB1540C1C1}"/>
          </ac:spMkLst>
        </pc:spChg>
        <pc:spChg chg="mod">
          <ac:chgData name="" userId="" providerId="" clId="Web-{41FA1174-C16D-410F-9EFF-F649D48A62A2}" dt="2021-02-05T17:26:19.756" v="726" actId="1076"/>
          <ac:spMkLst>
            <pc:docMk/>
            <pc:sldMk cId="844463321" sldId="273"/>
            <ac:spMk id="9" creationId="{9F0A2998-8D1E-42E4-880E-719ECC88906F}"/>
          </ac:spMkLst>
        </pc:spChg>
        <pc:spChg chg="mod">
          <ac:chgData name="" userId="" providerId="" clId="Web-{41FA1174-C16D-410F-9EFF-F649D48A62A2}" dt="2021-02-05T17:23:52.739" v="691" actId="1076"/>
          <ac:spMkLst>
            <pc:docMk/>
            <pc:sldMk cId="844463321" sldId="273"/>
            <ac:spMk id="10" creationId="{F88356EE-4395-4A40-AA9E-6ED18F62E9C2}"/>
          </ac:spMkLst>
        </pc:spChg>
        <pc:picChg chg="mod">
          <ac:chgData name="" userId="" providerId="" clId="Web-{41FA1174-C16D-410F-9EFF-F649D48A62A2}" dt="2021-02-05T17:26:09.241" v="724" actId="1076"/>
          <ac:picMkLst>
            <pc:docMk/>
            <pc:sldMk cId="844463321" sldId="273"/>
            <ac:picMk id="2" creationId="{15CC6AF8-E220-4F25-8148-18EC03D00BF3}"/>
          </ac:picMkLst>
        </pc:picChg>
        <pc:picChg chg="add mod">
          <ac:chgData name="" userId="" providerId="" clId="Web-{41FA1174-C16D-410F-9EFF-F649D48A62A2}" dt="2021-02-05T17:24:46.364" v="704" actId="1076"/>
          <ac:picMkLst>
            <pc:docMk/>
            <pc:sldMk cId="844463321" sldId="273"/>
            <ac:picMk id="4" creationId="{41DAE8E8-4CBC-4EF9-ABFF-997BCCCCBF37}"/>
          </ac:picMkLst>
        </pc:picChg>
        <pc:picChg chg="mod">
          <ac:chgData name="" userId="" providerId="" clId="Web-{41FA1174-C16D-410F-9EFF-F649D48A62A2}" dt="2021-02-05T17:24:14.426" v="697" actId="14100"/>
          <ac:picMkLst>
            <pc:docMk/>
            <pc:sldMk cId="844463321" sldId="273"/>
            <ac:picMk id="5" creationId="{997384B3-C99B-4A1A-BE08-B6D2036825FE}"/>
          </ac:picMkLst>
        </pc:picChg>
        <pc:picChg chg="del">
          <ac:chgData name="" userId="" providerId="" clId="Web-{41FA1174-C16D-410F-9EFF-F649D48A62A2}" dt="2021-02-05T17:24:36.286" v="699"/>
          <ac:picMkLst>
            <pc:docMk/>
            <pc:sldMk cId="844463321" sldId="273"/>
            <ac:picMk id="6" creationId="{4FFDA5A9-0BBB-4D36-AADF-FFCE48398EE2}"/>
          </ac:picMkLst>
        </pc:picChg>
      </pc:sldChg>
      <pc:sldChg chg="addSp delSp modSp">
        <pc:chgData name="" userId="" providerId="" clId="Web-{41FA1174-C16D-410F-9EFF-F649D48A62A2}" dt="2021-02-05T17:26:42.507" v="733" actId="1076"/>
        <pc:sldMkLst>
          <pc:docMk/>
          <pc:sldMk cId="2125375219" sldId="274"/>
        </pc:sldMkLst>
        <pc:spChg chg="add mod">
          <ac:chgData name="" userId="" providerId="" clId="Web-{41FA1174-C16D-410F-9EFF-F649D48A62A2}" dt="2021-02-05T17:25:16.162" v="708" actId="1076"/>
          <ac:spMkLst>
            <pc:docMk/>
            <pc:sldMk cId="2125375219" sldId="274"/>
            <ac:spMk id="2" creationId="{DC83BBF0-0ADB-4203-B2C8-74F8C412DA3D}"/>
          </ac:spMkLst>
        </pc:spChg>
        <pc:spChg chg="mod">
          <ac:chgData name="" userId="" providerId="" clId="Web-{41FA1174-C16D-410F-9EFF-F649D48A62A2}" dt="2021-02-05T17:26:31.366" v="727" actId="1076"/>
          <ac:spMkLst>
            <pc:docMk/>
            <pc:sldMk cId="2125375219" sldId="274"/>
            <ac:spMk id="4" creationId="{AD66C369-8FF2-4BDA-8C5E-3730C3EAD1E6}"/>
          </ac:spMkLst>
        </pc:spChg>
        <pc:picChg chg="add mod">
          <ac:chgData name="" userId="" providerId="" clId="Web-{41FA1174-C16D-410F-9EFF-F649D48A62A2}" dt="2021-02-05T17:26:42.507" v="733" actId="1076"/>
          <ac:picMkLst>
            <pc:docMk/>
            <pc:sldMk cId="2125375219" sldId="274"/>
            <ac:picMk id="3" creationId="{A4D7E2C9-6C46-4E20-9CEC-A735277E2990}"/>
          </ac:picMkLst>
        </pc:picChg>
        <pc:picChg chg="add del mod">
          <ac:chgData name="" userId="" providerId="" clId="Web-{41FA1174-C16D-410F-9EFF-F649D48A62A2}" dt="2021-02-05T17:06:24.801" v="84"/>
          <ac:picMkLst>
            <pc:docMk/>
            <pc:sldMk cId="2125375219" sldId="274"/>
            <ac:picMk id="5" creationId="{A0F0AC4E-4AC9-4928-8614-2623DFA4B3A2}"/>
          </ac:picMkLst>
        </pc:picChg>
        <pc:picChg chg="add del mod">
          <ac:chgData name="" userId="" providerId="" clId="Web-{41FA1174-C16D-410F-9EFF-F649D48A62A2}" dt="2021-02-05T17:07:00.630" v="89"/>
          <ac:picMkLst>
            <pc:docMk/>
            <pc:sldMk cId="2125375219" sldId="274"/>
            <ac:picMk id="6" creationId="{5AEF9B87-AA3C-4ED8-B8BF-8F3136320E27}"/>
          </ac:picMkLst>
        </pc:picChg>
        <pc:picChg chg="add mod">
          <ac:chgData name="" userId="" providerId="" clId="Web-{41FA1174-C16D-410F-9EFF-F649D48A62A2}" dt="2021-02-05T17:26:39.600" v="731" actId="1076"/>
          <ac:picMkLst>
            <pc:docMk/>
            <pc:sldMk cId="2125375219" sldId="274"/>
            <ac:picMk id="7" creationId="{6E91C1C4-6AB4-4BA6-BB6B-15DC7C3ACCF9}"/>
          </ac:picMkLst>
        </pc:picChg>
      </pc:sldChg>
      <pc:sldChg chg="addSp delSp modSp">
        <pc:chgData name="" userId="" providerId="" clId="Web-{41FA1174-C16D-410F-9EFF-F649D48A62A2}" dt="2021-02-05T17:25:03.943" v="707" actId="1076"/>
        <pc:sldMkLst>
          <pc:docMk/>
          <pc:sldMk cId="1809059290" sldId="275"/>
        </pc:sldMkLst>
        <pc:spChg chg="mod">
          <ac:chgData name="" userId="" providerId="" clId="Web-{41FA1174-C16D-410F-9EFF-F649D48A62A2}" dt="2021-02-05T17:04:29.612" v="60" actId="20577"/>
          <ac:spMkLst>
            <pc:docMk/>
            <pc:sldMk cId="1809059290" sldId="275"/>
            <ac:spMk id="4" creationId="{277CB1C6-1460-4C27-8E91-8C97901DD187}"/>
          </ac:spMkLst>
        </pc:spChg>
        <pc:spChg chg="mod">
          <ac:chgData name="" userId="" providerId="" clId="Web-{41FA1174-C16D-410F-9EFF-F649D48A62A2}" dt="2021-02-05T17:04:20.236" v="57" actId="20577"/>
          <ac:spMkLst>
            <pc:docMk/>
            <pc:sldMk cId="1809059290" sldId="275"/>
            <ac:spMk id="5" creationId="{A6FFBFF5-3A03-4F29-97B2-A4761D8E309D}"/>
          </ac:spMkLst>
        </pc:spChg>
        <pc:spChg chg="mod">
          <ac:chgData name="" userId="" providerId="" clId="Web-{41FA1174-C16D-410F-9EFF-F649D48A62A2}" dt="2021-02-05T17:04:23.205" v="58" actId="20577"/>
          <ac:spMkLst>
            <pc:docMk/>
            <pc:sldMk cId="1809059290" sldId="275"/>
            <ac:spMk id="7" creationId="{98BA14DF-0570-4CB6-AB33-9044FD7CD8A1}"/>
          </ac:spMkLst>
        </pc:spChg>
        <pc:picChg chg="add del mod">
          <ac:chgData name="" userId="" providerId="" clId="Web-{41FA1174-C16D-410F-9EFF-F649D48A62A2}" dt="2021-02-05T16:58:20.840" v="1"/>
          <ac:picMkLst>
            <pc:docMk/>
            <pc:sldMk cId="1809059290" sldId="275"/>
            <ac:picMk id="2" creationId="{35DF3B63-628D-4B53-B6D4-ACDECE85B65F}"/>
          </ac:picMkLst>
        </pc:picChg>
        <pc:picChg chg="add del mod">
          <ac:chgData name="" userId="" providerId="" clId="Web-{41FA1174-C16D-410F-9EFF-F649D48A62A2}" dt="2021-02-05T17:00:08.983" v="16"/>
          <ac:picMkLst>
            <pc:docMk/>
            <pc:sldMk cId="1809059290" sldId="275"/>
            <ac:picMk id="3" creationId="{246D9039-1809-42FB-9CAC-1C2B549C6BF1}"/>
          </ac:picMkLst>
        </pc:picChg>
        <pc:picChg chg="add del mod">
          <ac:chgData name="" userId="" providerId="" clId="Web-{41FA1174-C16D-410F-9EFF-F649D48A62A2}" dt="2021-02-05T17:00:08.983" v="15"/>
          <ac:picMkLst>
            <pc:docMk/>
            <pc:sldMk cId="1809059290" sldId="275"/>
            <ac:picMk id="6" creationId="{E30DAEE6-641D-4A63-9C5F-689A621F7FD8}"/>
          </ac:picMkLst>
        </pc:picChg>
        <pc:picChg chg="add del mod">
          <ac:chgData name="" userId="" providerId="" clId="Web-{41FA1174-C16D-410F-9EFF-F649D48A62A2}" dt="2021-02-05T17:00:08.983" v="14"/>
          <ac:picMkLst>
            <pc:docMk/>
            <pc:sldMk cId="1809059290" sldId="275"/>
            <ac:picMk id="8" creationId="{1D937E52-7F3F-49E9-A691-A319A100F943}"/>
          </ac:picMkLst>
        </pc:picChg>
        <pc:picChg chg="add mod">
          <ac:chgData name="" userId="" providerId="" clId="Web-{41FA1174-C16D-410F-9EFF-F649D48A62A2}" dt="2021-02-05T17:24:56.396" v="705" actId="1076"/>
          <ac:picMkLst>
            <pc:docMk/>
            <pc:sldMk cId="1809059290" sldId="275"/>
            <ac:picMk id="10" creationId="{B48485ED-068A-41AB-B137-5B8DBAA7681A}"/>
          </ac:picMkLst>
        </pc:picChg>
        <pc:picChg chg="add mod">
          <ac:chgData name="" userId="" providerId="" clId="Web-{41FA1174-C16D-410F-9EFF-F649D48A62A2}" dt="2021-02-05T17:01:20.671" v="30" actId="1076"/>
          <ac:picMkLst>
            <pc:docMk/>
            <pc:sldMk cId="1809059290" sldId="275"/>
            <ac:picMk id="12" creationId="{C3EB53F8-6FF8-4892-AADD-595E3BF6BF4F}"/>
          </ac:picMkLst>
        </pc:picChg>
        <pc:picChg chg="add mod">
          <ac:chgData name="" userId="" providerId="" clId="Web-{41FA1174-C16D-410F-9EFF-F649D48A62A2}" dt="2021-02-05T17:25:00.302" v="706" actId="1076"/>
          <ac:picMkLst>
            <pc:docMk/>
            <pc:sldMk cId="1809059290" sldId="275"/>
            <ac:picMk id="13" creationId="{82B346A2-BD8D-4A59-A35E-0AF064B432CA}"/>
          </ac:picMkLst>
        </pc:picChg>
        <pc:picChg chg="add mod">
          <ac:chgData name="" userId="" providerId="" clId="Web-{41FA1174-C16D-410F-9EFF-F649D48A62A2}" dt="2021-02-05T17:25:03.943" v="707" actId="1076"/>
          <ac:picMkLst>
            <pc:docMk/>
            <pc:sldMk cId="1809059290" sldId="275"/>
            <ac:picMk id="14" creationId="{5D79596D-D7AF-4F05-A034-29E4CA1E686E}"/>
          </ac:picMkLst>
        </pc:picChg>
      </pc:sldChg>
      <pc:sldChg chg="addSp delSp modSp add replId">
        <pc:chgData name="" userId="" providerId="" clId="Web-{41FA1174-C16D-410F-9EFF-F649D48A62A2}" dt="2021-02-05T17:26:46.960" v="734" actId="1076"/>
        <pc:sldMkLst>
          <pc:docMk/>
          <pc:sldMk cId="3997058349" sldId="276"/>
        </pc:sldMkLst>
        <pc:spChg chg="del mod">
          <ac:chgData name="" userId="" providerId="" clId="Web-{41FA1174-C16D-410F-9EFF-F649D48A62A2}" dt="2021-02-05T17:12:05.619" v="362"/>
          <ac:spMkLst>
            <pc:docMk/>
            <pc:sldMk cId="3997058349" sldId="276"/>
            <ac:spMk id="2" creationId="{DC83BBF0-0ADB-4203-B2C8-74F8C412DA3D}"/>
          </ac:spMkLst>
        </pc:spChg>
        <pc:spChg chg="mod">
          <ac:chgData name="" userId="" providerId="" clId="Web-{41FA1174-C16D-410F-9EFF-F649D48A62A2}" dt="2021-02-05T17:17:55.561" v="610" actId="1076"/>
          <ac:spMkLst>
            <pc:docMk/>
            <pc:sldMk cId="3997058349" sldId="276"/>
            <ac:spMk id="4" creationId="{AD66C369-8FF2-4BDA-8C5E-3730C3EAD1E6}"/>
          </ac:spMkLst>
        </pc:spChg>
        <pc:spChg chg="mod">
          <ac:chgData name="" userId="" providerId="" clId="Web-{41FA1174-C16D-410F-9EFF-F649D48A62A2}" dt="2021-02-05T17:26:46.960" v="734" actId="1076"/>
          <ac:spMkLst>
            <pc:docMk/>
            <pc:sldMk cId="3997058349" sldId="276"/>
            <ac:spMk id="10" creationId="{F88356EE-4395-4A40-AA9E-6ED18F62E9C2}"/>
          </ac:spMkLst>
        </pc:spChg>
        <pc:picChg chg="del">
          <ac:chgData name="" userId="" providerId="" clId="Web-{41FA1174-C16D-410F-9EFF-F649D48A62A2}" dt="2021-02-05T17:07:53.068" v="103"/>
          <ac:picMkLst>
            <pc:docMk/>
            <pc:sldMk cId="3997058349" sldId="276"/>
            <ac:picMk id="3" creationId="{A4D7E2C9-6C46-4E20-9CEC-A735277E2990}"/>
          </ac:picMkLst>
        </pc:picChg>
        <pc:picChg chg="add mod">
          <ac:chgData name="" userId="" providerId="" clId="Web-{41FA1174-C16D-410F-9EFF-F649D48A62A2}" dt="2021-02-05T17:18:25.468" v="615" actId="1076"/>
          <ac:picMkLst>
            <pc:docMk/>
            <pc:sldMk cId="3997058349" sldId="276"/>
            <ac:picMk id="5" creationId="{BBD56471-38B3-489F-A642-CF027AD385FD}"/>
          </ac:picMkLst>
        </pc:picChg>
        <pc:picChg chg="add mod">
          <ac:chgData name="" userId="" providerId="" clId="Web-{41FA1174-C16D-410F-9EFF-F649D48A62A2}" dt="2021-02-05T17:18:21.640" v="614" actId="14100"/>
          <ac:picMkLst>
            <pc:docMk/>
            <pc:sldMk cId="3997058349" sldId="276"/>
            <ac:picMk id="6" creationId="{598DBFC0-38BE-4367-B553-754A4970B82C}"/>
          </ac:picMkLst>
        </pc:picChg>
        <pc:picChg chg="del">
          <ac:chgData name="" userId="" providerId="" clId="Web-{41FA1174-C16D-410F-9EFF-F649D48A62A2}" dt="2021-02-05T17:07:51.662" v="102"/>
          <ac:picMkLst>
            <pc:docMk/>
            <pc:sldMk cId="3997058349" sldId="276"/>
            <ac:picMk id="7" creationId="{6E91C1C4-6AB4-4BA6-BB6B-15DC7C3ACCF9}"/>
          </ac:picMkLst>
        </pc:picChg>
      </pc:sldChg>
      <pc:sldChg chg="modSp new del">
        <pc:chgData name="" userId="" providerId="" clId="Web-{41FA1174-C16D-410F-9EFF-F649D48A62A2}" dt="2021-02-05T17:02:28.813" v="38"/>
        <pc:sldMkLst>
          <pc:docMk/>
          <pc:sldMk cId="4282691024" sldId="276"/>
        </pc:sldMkLst>
        <pc:spChg chg="mod">
          <ac:chgData name="" userId="" providerId="" clId="Web-{41FA1174-C16D-410F-9EFF-F649D48A62A2}" dt="2021-02-05T16:59:00.607" v="4" actId="20577"/>
          <ac:spMkLst>
            <pc:docMk/>
            <pc:sldMk cId="4282691024" sldId="276"/>
            <ac:spMk id="3" creationId="{EB2269A0-C5C5-4375-A53B-DD2FF11A243D}"/>
          </ac:spMkLst>
        </pc:spChg>
      </pc:sldChg>
    </pc:docChg>
  </pc:docChgLst>
  <pc:docChgLst>
    <pc:chgData clId="Web-{5F65A892-1543-438B-9ABB-43B049AEF825}"/>
    <pc:docChg chg="modSld sldOrd">
      <pc:chgData name="" userId="" providerId="" clId="Web-{5F65A892-1543-438B-9ABB-43B049AEF825}" dt="2021-01-27T22:02:45.133" v="50"/>
      <pc:docMkLst>
        <pc:docMk/>
      </pc:docMkLst>
      <pc:sldChg chg="modSp ord">
        <pc:chgData name="" userId="" providerId="" clId="Web-{5F65A892-1543-438B-9ABB-43B049AEF825}" dt="2021-01-27T21:55:32.586" v="7" actId="1076"/>
        <pc:sldMkLst>
          <pc:docMk/>
          <pc:sldMk cId="3477125907" sldId="258"/>
        </pc:sldMkLst>
        <pc:spChg chg="mod">
          <ac:chgData name="" userId="" providerId="" clId="Web-{5F65A892-1543-438B-9ABB-43B049AEF825}" dt="2021-01-27T21:55:32.586" v="7" actId="1076"/>
          <ac:spMkLst>
            <pc:docMk/>
            <pc:sldMk cId="3477125907" sldId="258"/>
            <ac:spMk id="2" creationId="{26C7070F-B3AA-4FB3-BE50-33F31213C1E0}"/>
          </ac:spMkLst>
        </pc:spChg>
      </pc:sldChg>
      <pc:sldChg chg="modNotes">
        <pc:chgData name="" userId="" providerId="" clId="Web-{5F65A892-1543-438B-9ABB-43B049AEF825}" dt="2021-01-27T22:02:45.133" v="50"/>
        <pc:sldMkLst>
          <pc:docMk/>
          <pc:sldMk cId="91608387" sldId="260"/>
        </pc:sldMkLst>
      </pc:sldChg>
    </pc:docChg>
  </pc:docChgLst>
  <pc:docChgLst>
    <pc:chgData clId="Web-{A35F079A-FB5E-445C-B471-48F7BB84EEEA}"/>
    <pc:docChg chg="modSld">
      <pc:chgData name="" userId="" providerId="" clId="Web-{A35F079A-FB5E-445C-B471-48F7BB84EEEA}" dt="2021-02-03T18:56:09.215" v="1"/>
      <pc:docMkLst>
        <pc:docMk/>
      </pc:docMkLst>
      <pc:sldChg chg="modNotes">
        <pc:chgData name="" userId="" providerId="" clId="Web-{A35F079A-FB5E-445C-B471-48F7BB84EEEA}" dt="2021-02-03T18:56:09.215" v="1"/>
        <pc:sldMkLst>
          <pc:docMk/>
          <pc:sldMk cId="542242829" sldId="262"/>
        </pc:sldMkLst>
      </pc:sldChg>
    </pc:docChg>
  </pc:docChgLst>
  <pc:docChgLst>
    <pc:chgData clId="Web-{191B0BD3-CC10-4439-BC4E-E34659FC830D}"/>
    <pc:docChg chg="modSld">
      <pc:chgData name="" userId="" providerId="" clId="Web-{191B0BD3-CC10-4439-BC4E-E34659FC830D}" dt="2021-01-27T22:23:09.600" v="19"/>
      <pc:docMkLst>
        <pc:docMk/>
      </pc:docMkLst>
      <pc:sldChg chg="modNotes">
        <pc:chgData name="" userId="" providerId="" clId="Web-{191B0BD3-CC10-4439-BC4E-E34659FC830D}" dt="2021-01-27T22:23:09.600" v="19"/>
        <pc:sldMkLst>
          <pc:docMk/>
          <pc:sldMk cId="91608387" sldId="260"/>
        </pc:sldMkLst>
      </pc:sldChg>
      <pc:sldChg chg="modNotes">
        <pc:chgData name="" userId="" providerId="" clId="Web-{191B0BD3-CC10-4439-BC4E-E34659FC830D}" dt="2021-01-27T22:21:56.733" v="14"/>
        <pc:sldMkLst>
          <pc:docMk/>
          <pc:sldMk cId="4262907034" sldId="263"/>
        </pc:sldMkLst>
      </pc:sldChg>
    </pc:docChg>
  </pc:docChgLst>
  <pc:docChgLst>
    <pc:chgData clId="Web-{8C96D0A1-9CE0-4FC8-82AB-59E71346EFC6}"/>
    <pc:docChg chg="modSld sldOrd">
      <pc:chgData name="" userId="" providerId="" clId="Web-{8C96D0A1-9CE0-4FC8-82AB-59E71346EFC6}" dt="2021-01-27T19:54:01.744" v="199" actId="14100"/>
      <pc:docMkLst>
        <pc:docMk/>
      </pc:docMkLst>
      <pc:sldChg chg="ord">
        <pc:chgData name="" userId="" providerId="" clId="Web-{8C96D0A1-9CE0-4FC8-82AB-59E71346EFC6}" dt="2021-01-27T19:42:03.415" v="163"/>
        <pc:sldMkLst>
          <pc:docMk/>
          <pc:sldMk cId="3477125907" sldId="258"/>
        </pc:sldMkLst>
      </pc:sldChg>
      <pc:sldChg chg="addSp delSp modSp ord">
        <pc:chgData name="" userId="" providerId="" clId="Web-{8C96D0A1-9CE0-4FC8-82AB-59E71346EFC6}" dt="2021-01-27T19:54:01.744" v="199" actId="14100"/>
        <pc:sldMkLst>
          <pc:docMk/>
          <pc:sldMk cId="91608387" sldId="260"/>
        </pc:sldMkLst>
        <pc:spChg chg="del">
          <ac:chgData name="" userId="" providerId="" clId="Web-{8C96D0A1-9CE0-4FC8-82AB-59E71346EFC6}" dt="2021-01-27T19:48:58.697" v="178"/>
          <ac:spMkLst>
            <pc:docMk/>
            <pc:sldMk cId="91608387" sldId="260"/>
            <ac:spMk id="6" creationId="{3872BA82-232B-46E5-A6B9-8D6779E7E11F}"/>
          </ac:spMkLst>
        </pc:spChg>
        <pc:spChg chg="del">
          <ac:chgData name="" userId="" providerId="" clId="Web-{8C96D0A1-9CE0-4FC8-82AB-59E71346EFC6}" dt="2021-01-27T19:49:00.603" v="179"/>
          <ac:spMkLst>
            <pc:docMk/>
            <pc:sldMk cId="91608387" sldId="260"/>
            <ac:spMk id="8" creationId="{459227E0-A6AE-4B5F-94C1-28136F99A5EC}"/>
          </ac:spMkLst>
        </pc:spChg>
        <pc:picChg chg="add mod">
          <ac:chgData name="" userId="" providerId="" clId="Web-{8C96D0A1-9CE0-4FC8-82AB-59E71346EFC6}" dt="2021-01-27T19:43:53.493" v="168" actId="14100"/>
          <ac:picMkLst>
            <pc:docMk/>
            <pc:sldMk cId="91608387" sldId="260"/>
            <ac:picMk id="2" creationId="{86747F91-339F-4A56-BC91-A0A9D4768281}"/>
          </ac:picMkLst>
        </pc:picChg>
        <pc:picChg chg="add del mod">
          <ac:chgData name="" userId="" providerId="" clId="Web-{8C96D0A1-9CE0-4FC8-82AB-59E71346EFC6}" dt="2021-01-27T19:46:12.993" v="173"/>
          <ac:picMkLst>
            <pc:docMk/>
            <pc:sldMk cId="91608387" sldId="260"/>
            <ac:picMk id="3" creationId="{8EC8E4FA-73CA-4753-996E-0278352A27FC}"/>
          </ac:picMkLst>
        </pc:picChg>
        <pc:picChg chg="add del mod">
          <ac:chgData name="" userId="" providerId="" clId="Web-{8C96D0A1-9CE0-4FC8-82AB-59E71346EFC6}" dt="2021-01-27T19:48:52.509" v="177"/>
          <ac:picMkLst>
            <pc:docMk/>
            <pc:sldMk cId="91608387" sldId="260"/>
            <ac:picMk id="5" creationId="{1DCA133B-70B1-4188-8388-2D6DDB1212C9}"/>
          </ac:picMkLst>
        </pc:picChg>
        <pc:picChg chg="mod">
          <ac:chgData name="" userId="" providerId="" clId="Web-{8C96D0A1-9CE0-4FC8-82AB-59E71346EFC6}" dt="2021-01-27T19:49:02.603" v="180" actId="1076"/>
          <ac:picMkLst>
            <pc:docMk/>
            <pc:sldMk cId="91608387" sldId="260"/>
            <ac:picMk id="7" creationId="{F887FAF8-038C-4AF3-8CFB-C5AEEE17F1FE}"/>
          </ac:picMkLst>
        </pc:picChg>
        <pc:picChg chg="del mod">
          <ac:chgData name="" userId="" providerId="" clId="Web-{8C96D0A1-9CE0-4FC8-82AB-59E71346EFC6}" dt="2021-01-27T19:51:10.822" v="182"/>
          <ac:picMkLst>
            <pc:docMk/>
            <pc:sldMk cId="91608387" sldId="260"/>
            <ac:picMk id="9" creationId="{EFC08D93-B8AA-4623-AB82-74DBFEC73652}"/>
          </ac:picMkLst>
        </pc:picChg>
        <pc:picChg chg="mod">
          <ac:chgData name="" userId="" providerId="" clId="Web-{8C96D0A1-9CE0-4FC8-82AB-59E71346EFC6}" dt="2021-01-27T19:54:01.744" v="199" actId="14100"/>
          <ac:picMkLst>
            <pc:docMk/>
            <pc:sldMk cId="91608387" sldId="260"/>
            <ac:picMk id="10" creationId="{38BE57D5-A1C3-4AB0-B166-8DDD47541124}"/>
          </ac:picMkLst>
        </pc:picChg>
        <pc:picChg chg="add mod">
          <ac:chgData name="" userId="" providerId="" clId="Web-{8C96D0A1-9CE0-4FC8-82AB-59E71346EFC6}" dt="2021-01-27T19:53:51.400" v="195" actId="1076"/>
          <ac:picMkLst>
            <pc:docMk/>
            <pc:sldMk cId="91608387" sldId="260"/>
            <ac:picMk id="11" creationId="{1F4C1DEE-3E5C-4913-98DA-50D3FE320EE1}"/>
          </ac:picMkLst>
        </pc:picChg>
      </pc:sldChg>
      <pc:sldChg chg="addSp modSp modNotes">
        <pc:chgData name="" userId="" providerId="" clId="Web-{8C96D0A1-9CE0-4FC8-82AB-59E71346EFC6}" dt="2021-01-27T19:40:15.633" v="159"/>
        <pc:sldMkLst>
          <pc:docMk/>
          <pc:sldMk cId="2183701081" sldId="261"/>
        </pc:sldMkLst>
        <pc:spChg chg="add mod">
          <ac:chgData name="" userId="" providerId="" clId="Web-{8C96D0A1-9CE0-4FC8-82AB-59E71346EFC6}" dt="2021-01-27T19:38:38.070" v="157" actId="1076"/>
          <ac:spMkLst>
            <pc:docMk/>
            <pc:sldMk cId="2183701081" sldId="261"/>
            <ac:spMk id="2" creationId="{10E9DBAD-5A22-48CD-8100-D0A9DFE2FE31}"/>
          </ac:spMkLst>
        </pc:spChg>
        <pc:spChg chg="mod">
          <ac:chgData name="" userId="" providerId="" clId="Web-{8C96D0A1-9CE0-4FC8-82AB-59E71346EFC6}" dt="2021-01-27T19:38:40.696" v="158" actId="1076"/>
          <ac:spMkLst>
            <pc:docMk/>
            <pc:sldMk cId="2183701081" sldId="261"/>
            <ac:spMk id="3" creationId="{69FAA671-C186-45B2-9AD5-94FB1B3B770C}"/>
          </ac:spMkLst>
        </pc:spChg>
        <pc:spChg chg="mod">
          <ac:chgData name="" userId="" providerId="" clId="Web-{8C96D0A1-9CE0-4FC8-82AB-59E71346EFC6}" dt="2021-01-27T19:38:26.727" v="152" actId="1076"/>
          <ac:spMkLst>
            <pc:docMk/>
            <pc:sldMk cId="2183701081" sldId="261"/>
            <ac:spMk id="4" creationId="{78B54670-61F1-4ADA-99FC-7F550DC71481}"/>
          </ac:spMkLst>
        </pc:spChg>
        <pc:spChg chg="mod">
          <ac:chgData name="" userId="" providerId="" clId="Web-{8C96D0A1-9CE0-4FC8-82AB-59E71346EFC6}" dt="2021-01-27T19:38:29.211" v="153" actId="1076"/>
          <ac:spMkLst>
            <pc:docMk/>
            <pc:sldMk cId="2183701081" sldId="261"/>
            <ac:spMk id="14" creationId="{91D47CA7-1032-4BD2-9CA1-9146F832AFC4}"/>
          </ac:spMkLst>
        </pc:spChg>
      </pc:sldChg>
    </pc:docChg>
  </pc:docChgLst>
  <pc:docChgLst>
    <pc:chgData clId="Web-{E6CF03B7-F022-45FF-BF55-9D5CC196A58B}"/>
    <pc:docChg chg="modSld">
      <pc:chgData name="" userId="" providerId="" clId="Web-{E6CF03B7-F022-45FF-BF55-9D5CC196A58B}" dt="2021-01-27T21:39:12.359" v="2" actId="20577"/>
      <pc:docMkLst>
        <pc:docMk/>
      </pc:docMkLst>
      <pc:sldChg chg="modSp">
        <pc:chgData name="" userId="" providerId="" clId="Web-{E6CF03B7-F022-45FF-BF55-9D5CC196A58B}" dt="2021-01-27T21:39:12.359" v="2" actId="20577"/>
        <pc:sldMkLst>
          <pc:docMk/>
          <pc:sldMk cId="4262907034" sldId="263"/>
        </pc:sldMkLst>
        <pc:spChg chg="mod">
          <ac:chgData name="" userId="" providerId="" clId="Web-{E6CF03B7-F022-45FF-BF55-9D5CC196A58B}" dt="2021-01-27T21:39:03.140" v="0" actId="1076"/>
          <ac:spMkLst>
            <pc:docMk/>
            <pc:sldMk cId="4262907034" sldId="263"/>
            <ac:spMk id="3" creationId="{C945D11A-E69E-41C3-9D9B-2E23FD6BA868}"/>
          </ac:spMkLst>
        </pc:spChg>
        <pc:spChg chg="mod">
          <ac:chgData name="" userId="" providerId="" clId="Web-{E6CF03B7-F022-45FF-BF55-9D5CC196A58B}" dt="2021-01-27T21:39:12.359" v="2" actId="20577"/>
          <ac:spMkLst>
            <pc:docMk/>
            <pc:sldMk cId="4262907034" sldId="263"/>
            <ac:spMk id="9" creationId="{27E2095D-F3BA-47F5-8EAB-3AE76316D8AA}"/>
          </ac:spMkLst>
        </pc:spChg>
      </pc:sldChg>
    </pc:docChg>
  </pc:docChgLst>
  <pc:docChgLst>
    <pc:chgData clId="Web-{C4DBAA9F-2436-4A1F-AAE4-CD6A7DB56075}"/>
    <pc:docChg chg="modSld">
      <pc:chgData name="" userId="" providerId="" clId="Web-{C4DBAA9F-2436-4A1F-AAE4-CD6A7DB56075}" dt="2021-01-26T00:25:28.927" v="142"/>
      <pc:docMkLst>
        <pc:docMk/>
      </pc:docMkLst>
      <pc:sldChg chg="addSp delSp modSp">
        <pc:chgData name="" userId="" providerId="" clId="Web-{C4DBAA9F-2436-4A1F-AAE4-CD6A7DB56075}" dt="2021-01-26T00:25:28.927" v="142"/>
        <pc:sldMkLst>
          <pc:docMk/>
          <pc:sldMk cId="91608387" sldId="260"/>
        </pc:sldMkLst>
        <pc:spChg chg="del mod">
          <ac:chgData name="" userId="" providerId="" clId="Web-{C4DBAA9F-2436-4A1F-AAE4-CD6A7DB56075}" dt="2021-01-26T00:25:23.817" v="141"/>
          <ac:spMkLst>
            <pc:docMk/>
            <pc:sldMk cId="91608387" sldId="260"/>
            <ac:spMk id="2" creationId="{00000000-0000-0000-0000-000000000000}"/>
          </ac:spMkLst>
        </pc:spChg>
        <pc:spChg chg="del">
          <ac:chgData name="" userId="" providerId="" clId="Web-{C4DBAA9F-2436-4A1F-AAE4-CD6A7DB56075}" dt="2021-01-26T00:25:28.927" v="142"/>
          <ac:spMkLst>
            <pc:docMk/>
            <pc:sldMk cId="91608387" sldId="260"/>
            <ac:spMk id="3" creationId="{00000000-0000-0000-0000-000000000000}"/>
          </ac:spMkLst>
        </pc:spChg>
        <pc:spChg chg="add mod">
          <ac:chgData name="" userId="" providerId="" clId="Web-{C4DBAA9F-2436-4A1F-AAE4-CD6A7DB56075}" dt="2021-01-26T00:25:23.817" v="141"/>
          <ac:spMkLst>
            <pc:docMk/>
            <pc:sldMk cId="91608387" sldId="260"/>
            <ac:spMk id="6" creationId="{3872BA82-232B-46E5-A6B9-8D6779E7E11F}"/>
          </ac:spMkLst>
        </pc:spChg>
        <pc:spChg chg="add mod">
          <ac:chgData name="" userId="" providerId="" clId="Web-{C4DBAA9F-2436-4A1F-AAE4-CD6A7DB56075}" dt="2021-01-26T00:25:28.927" v="142"/>
          <ac:spMkLst>
            <pc:docMk/>
            <pc:sldMk cId="91608387" sldId="260"/>
            <ac:spMk id="8" creationId="{459227E0-A6AE-4B5F-94C1-28136F99A5EC}"/>
          </ac:spMkLst>
        </pc:spChg>
      </pc:sldChg>
      <pc:sldChg chg="delSp modSp">
        <pc:chgData name="" userId="" providerId="" clId="Web-{C4DBAA9F-2436-4A1F-AAE4-CD6A7DB56075}" dt="2021-01-26T00:24:35.441" v="138" actId="1076"/>
        <pc:sldMkLst>
          <pc:docMk/>
          <pc:sldMk cId="2183701081" sldId="261"/>
        </pc:sldMkLst>
        <pc:spChg chg="mod">
          <ac:chgData name="" userId="" providerId="" clId="Web-{C4DBAA9F-2436-4A1F-AAE4-CD6A7DB56075}" dt="2021-01-26T00:18:39.935" v="59" actId="14100"/>
          <ac:spMkLst>
            <pc:docMk/>
            <pc:sldMk cId="2183701081" sldId="261"/>
            <ac:spMk id="2" creationId="{26C7070F-B3AA-4FB3-BE50-33F31213C1E0}"/>
          </ac:spMkLst>
        </pc:spChg>
        <pc:spChg chg="mod">
          <ac:chgData name="" userId="" providerId="" clId="Web-{C4DBAA9F-2436-4A1F-AAE4-CD6A7DB56075}" dt="2021-01-26T00:24:31.269" v="137" actId="1076"/>
          <ac:spMkLst>
            <pc:docMk/>
            <pc:sldMk cId="2183701081" sldId="261"/>
            <ac:spMk id="3" creationId="{69FAA671-C186-45B2-9AD5-94FB1B3B770C}"/>
          </ac:spMkLst>
        </pc:spChg>
        <pc:spChg chg="mod">
          <ac:chgData name="" userId="" providerId="" clId="Web-{C4DBAA9F-2436-4A1F-AAE4-CD6A7DB56075}" dt="2021-01-26T00:18:26.107" v="57" actId="20577"/>
          <ac:spMkLst>
            <pc:docMk/>
            <pc:sldMk cId="2183701081" sldId="261"/>
            <ac:spMk id="4" creationId="{78B54670-61F1-4ADA-99FC-7F550DC71481}"/>
          </ac:spMkLst>
        </pc:spChg>
        <pc:spChg chg="del mod">
          <ac:chgData name="" userId="" providerId="" clId="Web-{C4DBAA9F-2436-4A1F-AAE4-CD6A7DB56075}" dt="2021-01-26T00:23:15.862" v="78"/>
          <ac:spMkLst>
            <pc:docMk/>
            <pc:sldMk cId="2183701081" sldId="261"/>
            <ac:spMk id="13" creationId="{6DAD803B-F540-4341-8EB9-7DA64747CCB3}"/>
          </ac:spMkLst>
        </pc:spChg>
        <pc:spChg chg="mod">
          <ac:chgData name="" userId="" providerId="" clId="Web-{C4DBAA9F-2436-4A1F-AAE4-CD6A7DB56075}" dt="2021-01-26T00:24:35.441" v="138" actId="1076"/>
          <ac:spMkLst>
            <pc:docMk/>
            <pc:sldMk cId="2183701081" sldId="261"/>
            <ac:spMk id="14" creationId="{91D47CA7-1032-4BD2-9CA1-9146F832AFC4}"/>
          </ac:spMkLst>
        </pc:spChg>
      </pc:sldChg>
    </pc:docChg>
  </pc:docChgLst>
  <pc:docChgLst>
    <pc:chgData clId="Web-{46E35631-D4D5-469A-BF37-C564DB7CCA36}"/>
    <pc:docChg chg="modSld">
      <pc:chgData name="" userId="" providerId="" clId="Web-{46E35631-D4D5-469A-BF37-C564DB7CCA36}" dt="2021-02-08T21:30:10.648" v="7"/>
      <pc:docMkLst>
        <pc:docMk/>
      </pc:docMkLst>
      <pc:sldChg chg="modSp addCm">
        <pc:chgData name="" userId="" providerId="" clId="Web-{46E35631-D4D5-469A-BF37-C564DB7CCA36}" dt="2021-02-08T21:25:23.480" v="3" actId="20577"/>
        <pc:sldMkLst>
          <pc:docMk/>
          <pc:sldMk cId="1976363495" sldId="272"/>
        </pc:sldMkLst>
        <pc:spChg chg="mod">
          <ac:chgData name="" userId="" providerId="" clId="Web-{46E35631-D4D5-469A-BF37-C564DB7CCA36}" dt="2021-02-08T21:25:23.480" v="3" actId="20577"/>
          <ac:spMkLst>
            <pc:docMk/>
            <pc:sldMk cId="1976363495" sldId="272"/>
            <ac:spMk id="10" creationId="{F88356EE-4395-4A40-AA9E-6ED18F62E9C2}"/>
          </ac:spMkLst>
        </pc:spChg>
      </pc:sldChg>
      <pc:sldChg chg="delCm">
        <pc:chgData name="" userId="" providerId="" clId="Web-{46E35631-D4D5-469A-BF37-C564DB7CCA36}" dt="2021-02-08T21:26:11.639" v="4"/>
        <pc:sldMkLst>
          <pc:docMk/>
          <pc:sldMk cId="844463321" sldId="273"/>
        </pc:sldMkLst>
      </pc:sldChg>
      <pc:sldChg chg="delCm">
        <pc:chgData name="" userId="" providerId="" clId="Web-{46E35631-D4D5-469A-BF37-C564DB7CCA36}" dt="2021-02-08T21:26:51.640" v="5"/>
        <pc:sldMkLst>
          <pc:docMk/>
          <pc:sldMk cId="1809059290" sldId="275"/>
        </pc:sldMkLst>
      </pc:sldChg>
      <pc:sldChg chg="delCm">
        <pc:chgData name="" userId="" providerId="" clId="Web-{46E35631-D4D5-469A-BF37-C564DB7CCA36}" dt="2021-02-08T21:30:10.648" v="7"/>
        <pc:sldMkLst>
          <pc:docMk/>
          <pc:sldMk cId="3997058349" sldId="276"/>
        </pc:sldMkLst>
      </pc:sldChg>
    </pc:docChg>
  </pc:docChgLst>
  <pc:docChgLst>
    <pc:chgData clId="Web-{13AA1714-3ABB-4C12-9240-830D5AD0141B}"/>
    <pc:docChg chg="addSld delSld modSld">
      <pc:chgData name="" userId="" providerId="" clId="Web-{13AA1714-3ABB-4C12-9240-830D5AD0141B}" dt="2021-01-27T20:43:29.509" v="76" actId="20577"/>
      <pc:docMkLst>
        <pc:docMk/>
      </pc:docMkLst>
      <pc:sldChg chg="addSp delSp modSp">
        <pc:chgData name="" userId="" providerId="" clId="Web-{13AA1714-3ABB-4C12-9240-830D5AD0141B}" dt="2021-01-27T20:42:10.366" v="41"/>
        <pc:sldMkLst>
          <pc:docMk/>
          <pc:sldMk cId="4262907034" sldId="263"/>
        </pc:sldMkLst>
        <pc:spChg chg="add del mod">
          <ac:chgData name="" userId="" providerId="" clId="Web-{13AA1714-3ABB-4C12-9240-830D5AD0141B}" dt="2021-01-27T20:39:55.300" v="7"/>
          <ac:spMkLst>
            <pc:docMk/>
            <pc:sldMk cId="4262907034" sldId="263"/>
            <ac:spMk id="26" creationId="{710E56A4-3A77-4200-831A-1B199E2DFE2C}"/>
          </ac:spMkLst>
        </pc:spChg>
        <pc:spChg chg="add del mod">
          <ac:chgData name="" userId="" providerId="" clId="Web-{13AA1714-3ABB-4C12-9240-830D5AD0141B}" dt="2021-01-27T20:41:13.630" v="28"/>
          <ac:spMkLst>
            <pc:docMk/>
            <pc:sldMk cId="4262907034" sldId="263"/>
            <ac:spMk id="29" creationId="{A3AC5ED8-4E05-4FAB-8A3A-F22216FA67B7}"/>
          </ac:spMkLst>
        </pc:spChg>
        <pc:spChg chg="add del mod">
          <ac:chgData name="" userId="" providerId="" clId="Web-{13AA1714-3ABB-4C12-9240-830D5AD0141B}" dt="2021-01-27T20:41:02.411" v="24"/>
          <ac:spMkLst>
            <pc:docMk/>
            <pc:sldMk cId="4262907034" sldId="263"/>
            <ac:spMk id="32" creationId="{E13AF128-610D-40C7-AE88-B49479AC0E7A}"/>
          </ac:spMkLst>
        </pc:spChg>
        <pc:spChg chg="add del mod">
          <ac:chgData name="" userId="" providerId="" clId="Web-{13AA1714-3ABB-4C12-9240-830D5AD0141B}" dt="2021-01-27T20:41:04.114" v="25"/>
          <ac:spMkLst>
            <pc:docMk/>
            <pc:sldMk cId="4262907034" sldId="263"/>
            <ac:spMk id="35" creationId="{0137698E-DA99-44B0-9D22-9AFBB3144DD7}"/>
          </ac:spMkLst>
        </pc:spChg>
        <pc:spChg chg="add del mod">
          <ac:chgData name="" userId="" providerId="" clId="Web-{13AA1714-3ABB-4C12-9240-830D5AD0141B}" dt="2021-01-27T20:41:42.678" v="34"/>
          <ac:spMkLst>
            <pc:docMk/>
            <pc:sldMk cId="4262907034" sldId="263"/>
            <ac:spMk id="38" creationId="{72C32574-548B-4DC0-862C-101D931CC0FB}"/>
          </ac:spMkLst>
        </pc:spChg>
        <pc:picChg chg="add del mod">
          <ac:chgData name="" userId="" providerId="" clId="Web-{13AA1714-3ABB-4C12-9240-830D5AD0141B}" dt="2021-01-27T20:40:02.284" v="8"/>
          <ac:picMkLst>
            <pc:docMk/>
            <pc:sldMk cId="4262907034" sldId="263"/>
            <ac:picMk id="22" creationId="{97B3A86A-9021-4593-892F-FC5B5EC4F363}"/>
          </ac:picMkLst>
        </pc:picChg>
        <pc:picChg chg="add del mod">
          <ac:chgData name="" userId="" providerId="" clId="Web-{13AA1714-3ABB-4C12-9240-830D5AD0141B}" dt="2021-01-27T20:42:10.366" v="41"/>
          <ac:picMkLst>
            <pc:docMk/>
            <pc:sldMk cId="4262907034" sldId="263"/>
            <ac:picMk id="28" creationId="{B2A115D7-266A-4042-B2A3-96B5CF7574CC}"/>
          </ac:picMkLst>
        </pc:picChg>
        <pc:picChg chg="add del mod">
          <ac:chgData name="" userId="" providerId="" clId="Web-{13AA1714-3ABB-4C12-9240-830D5AD0141B}" dt="2021-01-27T20:41:02.411" v="24"/>
          <ac:picMkLst>
            <pc:docMk/>
            <pc:sldMk cId="4262907034" sldId="263"/>
            <ac:picMk id="31" creationId="{E4BF575C-15E3-4F62-B149-193E9398914F}"/>
          </ac:picMkLst>
        </pc:picChg>
        <pc:picChg chg="add del mod">
          <ac:chgData name="" userId="" providerId="" clId="Web-{13AA1714-3ABB-4C12-9240-830D5AD0141B}" dt="2021-01-27T20:41:04.114" v="25"/>
          <ac:picMkLst>
            <pc:docMk/>
            <pc:sldMk cId="4262907034" sldId="263"/>
            <ac:picMk id="34" creationId="{D0D62EA6-D315-4CCD-BD9B-26A36DF4968B}"/>
          </ac:picMkLst>
        </pc:picChg>
        <pc:picChg chg="add del mod">
          <ac:chgData name="" userId="" providerId="" clId="Web-{13AA1714-3ABB-4C12-9240-830D5AD0141B}" dt="2021-01-27T20:42:08.960" v="40"/>
          <ac:picMkLst>
            <pc:docMk/>
            <pc:sldMk cId="4262907034" sldId="263"/>
            <ac:picMk id="37" creationId="{8C4FAA12-1A4D-41B9-98A7-E2343338DD8C}"/>
          </ac:picMkLst>
        </pc:picChg>
      </pc:sldChg>
      <pc:sldChg chg="del">
        <pc:chgData name="" userId="" providerId="" clId="Web-{13AA1714-3ABB-4C12-9240-830D5AD0141B}" dt="2021-01-27T20:31:59.271" v="0"/>
        <pc:sldMkLst>
          <pc:docMk/>
          <pc:sldMk cId="4013866262" sldId="264"/>
        </pc:sldMkLst>
      </pc:sldChg>
      <pc:sldChg chg="modSp">
        <pc:chgData name="" userId="" providerId="" clId="Web-{13AA1714-3ABB-4C12-9240-830D5AD0141B}" dt="2021-01-27T20:42:15.178" v="45" actId="20577"/>
        <pc:sldMkLst>
          <pc:docMk/>
          <pc:sldMk cId="1830427978" sldId="265"/>
        </pc:sldMkLst>
        <pc:spChg chg="mod">
          <ac:chgData name="" userId="" providerId="" clId="Web-{13AA1714-3ABB-4C12-9240-830D5AD0141B}" dt="2021-01-27T20:42:15.178" v="45" actId="20577"/>
          <ac:spMkLst>
            <pc:docMk/>
            <pc:sldMk cId="1830427978" sldId="265"/>
            <ac:spMk id="131" creationId="{C31ABCC7-CC5B-4A5E-8CD9-341A9EED7401}"/>
          </ac:spMkLst>
        </pc:spChg>
      </pc:sldChg>
      <pc:sldChg chg="addSp delSp modSp new mod modClrScheme chgLayout">
        <pc:chgData name="" userId="" providerId="" clId="Web-{13AA1714-3ABB-4C12-9240-830D5AD0141B}" dt="2021-01-27T20:43:29.509" v="76" actId="20577"/>
        <pc:sldMkLst>
          <pc:docMk/>
          <pc:sldMk cId="1808873255" sldId="266"/>
        </pc:sldMkLst>
        <pc:spChg chg="add del mod">
          <ac:chgData name="" userId="" providerId="" clId="Web-{13AA1714-3ABB-4C12-9240-830D5AD0141B}" dt="2021-01-27T20:42:45.710" v="61"/>
          <ac:spMkLst>
            <pc:docMk/>
            <pc:sldMk cId="1808873255" sldId="266"/>
            <ac:spMk id="2" creationId="{7EC4C1A8-DEB1-43CB-A560-AFB1014DFD6B}"/>
          </ac:spMkLst>
        </pc:spChg>
        <pc:spChg chg="add mod">
          <ac:chgData name="" userId="" providerId="" clId="Web-{13AA1714-3ABB-4C12-9240-830D5AD0141B}" dt="2021-01-27T20:43:29.509" v="76" actId="20577"/>
          <ac:spMkLst>
            <pc:docMk/>
            <pc:sldMk cId="1808873255" sldId="266"/>
            <ac:spMk id="3" creationId="{682E01AA-D272-44BF-B057-D7BF0C927BA5}"/>
          </ac:spMkLst>
        </pc:spChg>
        <pc:spChg chg="add mod">
          <ac:chgData name="" userId="" providerId="" clId="Web-{13AA1714-3ABB-4C12-9240-830D5AD0141B}" dt="2021-01-27T20:43:02.133" v="64"/>
          <ac:spMkLst>
            <pc:docMk/>
            <pc:sldMk cId="1808873255" sldId="266"/>
            <ac:spMk id="4" creationId="{68E195C5-137F-4EA9-A01C-9ED9EC297B0D}"/>
          </ac:spMkLst>
        </pc:spChg>
      </pc:sldChg>
      <pc:sldChg chg="new del">
        <pc:chgData name="" userId="" providerId="" clId="Web-{13AA1714-3ABB-4C12-9240-830D5AD0141B}" dt="2021-01-27T20:42:50.711" v="63"/>
        <pc:sldMkLst>
          <pc:docMk/>
          <pc:sldMk cId="1953231448" sldId="267"/>
        </pc:sldMkLst>
      </pc:sldChg>
    </pc:docChg>
  </pc:docChgLst>
  <pc:docChgLst>
    <pc:chgData clId="Web-{A58340A0-9C98-4EA2-AB78-E7EA98215FFD}"/>
    <pc:docChg chg="addSld delSld modSld sldOrd">
      <pc:chgData name="" userId="" providerId="" clId="Web-{A58340A0-9C98-4EA2-AB78-E7EA98215FFD}" dt="2021-01-26T00:25:31.485" v="579"/>
      <pc:docMkLst>
        <pc:docMk/>
      </pc:docMkLst>
      <pc:sldChg chg="ord">
        <pc:chgData name="" userId="" providerId="" clId="Web-{A58340A0-9C98-4EA2-AB78-E7EA98215FFD}" dt="2021-01-26T00:10:35.664" v="208"/>
        <pc:sldMkLst>
          <pc:docMk/>
          <pc:sldMk cId="1585260625" sldId="257"/>
        </pc:sldMkLst>
      </pc:sldChg>
      <pc:sldChg chg="addSp delSp modSp mod setBg modClrScheme chgLayout modNotes">
        <pc:chgData name="" userId="" providerId="" clId="Web-{A58340A0-9C98-4EA2-AB78-E7EA98215FFD}" dt="2021-01-26T00:10:07.115" v="203"/>
        <pc:sldMkLst>
          <pc:docMk/>
          <pc:sldMk cId="3477125907" sldId="258"/>
        </pc:sldMkLst>
        <pc:spChg chg="add mod ord">
          <ac:chgData name="" userId="" providerId="" clId="Web-{A58340A0-9C98-4EA2-AB78-E7EA98215FFD}" dt="2021-01-26T00:05:36.281" v="4"/>
          <ac:spMkLst>
            <pc:docMk/>
            <pc:sldMk cId="3477125907" sldId="258"/>
            <ac:spMk id="2" creationId="{26C7070F-B3AA-4FB3-BE50-33F31213C1E0}"/>
          </ac:spMkLst>
        </pc:spChg>
        <pc:spChg chg="add del mod ord">
          <ac:chgData name="" userId="" providerId="" clId="Web-{A58340A0-9C98-4EA2-AB78-E7EA98215FFD}" dt="2021-01-26T00:05:36.281" v="4"/>
          <ac:spMkLst>
            <pc:docMk/>
            <pc:sldMk cId="3477125907" sldId="258"/>
            <ac:spMk id="4" creationId="{129F92E3-0A3D-487E-AB2A-33C903B784CB}"/>
          </ac:spMkLst>
        </pc:spChg>
        <pc:spChg chg="add del mod">
          <ac:chgData name="" userId="" providerId="" clId="Web-{A58340A0-9C98-4EA2-AB78-E7EA98215FFD}" dt="2021-01-26T00:05:32.718" v="3"/>
          <ac:spMkLst>
            <pc:docMk/>
            <pc:sldMk cId="3477125907" sldId="258"/>
            <ac:spMk id="5" creationId="{4D75DB3B-7F9D-4A91-8D2C-09676622F16E}"/>
          </ac:spMkLst>
        </pc:spChg>
        <pc:spChg chg="add">
          <ac:chgData name="" userId="" providerId="" clId="Web-{A58340A0-9C98-4EA2-AB78-E7EA98215FFD}" dt="2021-01-26T00:05:36.281" v="4"/>
          <ac:spMkLst>
            <pc:docMk/>
            <pc:sldMk cId="3477125907" sldId="258"/>
            <ac:spMk id="9" creationId="{5E7AA7E8-8006-4E1F-A566-FCF37EE6F35D}"/>
          </ac:spMkLst>
        </pc:spChg>
        <pc:picChg chg="del mod">
          <ac:chgData name="" userId="" providerId="" clId="Web-{A58340A0-9C98-4EA2-AB78-E7EA98215FFD}" dt="2021-01-26T00:05:11.013" v="1"/>
          <ac:picMkLst>
            <pc:docMk/>
            <pc:sldMk cId="3477125907" sldId="258"/>
            <ac:picMk id="3" creationId="{3B55C5D1-7F4D-4874-99B2-FC2FA68A4D95}"/>
          </ac:picMkLst>
        </pc:picChg>
        <pc:picChg chg="add mod">
          <ac:chgData name="" userId="" providerId="" clId="Web-{A58340A0-9C98-4EA2-AB78-E7EA98215FFD}" dt="2021-01-26T00:06:32.864" v="14" actId="14100"/>
          <ac:picMkLst>
            <pc:docMk/>
            <pc:sldMk cId="3477125907" sldId="258"/>
            <ac:picMk id="6" creationId="{97B6234D-03E4-4E28-9C60-B9C20505BB7B}"/>
          </ac:picMkLst>
        </pc:picChg>
        <pc:cxnChg chg="add">
          <ac:chgData name="" userId="" providerId="" clId="Web-{A58340A0-9C98-4EA2-AB78-E7EA98215FFD}" dt="2021-01-26T00:05:36.281" v="4"/>
          <ac:cxnSpMkLst>
            <pc:docMk/>
            <pc:sldMk cId="3477125907" sldId="258"/>
            <ac:cxnSpMk id="11" creationId="{56020367-4FD5-4596-8E10-C5F095CD8DBF}"/>
          </ac:cxnSpMkLst>
        </pc:cxnChg>
      </pc:sldChg>
      <pc:sldChg chg="addSp delSp modSp new del mod ord setBg modClrScheme delDesignElem chgLayout">
        <pc:chgData name="" userId="" providerId="" clId="Web-{A58340A0-9C98-4EA2-AB78-E7EA98215FFD}" dt="2021-01-26T00:16:32.989" v="431"/>
        <pc:sldMkLst>
          <pc:docMk/>
          <pc:sldMk cId="2934550559" sldId="259"/>
        </pc:sldMkLst>
        <pc:spChg chg="mod ord">
          <ac:chgData name="" userId="" providerId="" clId="Web-{A58340A0-9C98-4EA2-AB78-E7EA98215FFD}" dt="2021-01-26T00:10:28.695" v="206" actId="20577"/>
          <ac:spMkLst>
            <pc:docMk/>
            <pc:sldMk cId="2934550559" sldId="259"/>
            <ac:spMk id="2" creationId="{F0CE2AAA-4952-4AB9-A9AA-7643DF045ABF}"/>
          </ac:spMkLst>
        </pc:spChg>
        <pc:spChg chg="del">
          <ac:chgData name="" userId="" providerId="" clId="Web-{A58340A0-9C98-4EA2-AB78-E7EA98215FFD}" dt="2021-01-26T00:08:38.139" v="125"/>
          <ac:spMkLst>
            <pc:docMk/>
            <pc:sldMk cId="2934550559" sldId="259"/>
            <ac:spMk id="3" creationId="{F27DDEA0-4624-4AEB-AD71-75A919054B2D}"/>
          </ac:spMkLst>
        </pc:spChg>
        <pc:spChg chg="add mod ord">
          <ac:chgData name="" userId="" providerId="" clId="Web-{A58340A0-9C98-4EA2-AB78-E7EA98215FFD}" dt="2021-01-26T00:10:14.803" v="204"/>
          <ac:spMkLst>
            <pc:docMk/>
            <pc:sldMk cId="2934550559" sldId="259"/>
            <ac:spMk id="4" creationId="{F2E80DC9-781A-4A67-BB12-4A4F0DC9A878}"/>
          </ac:spMkLst>
        </pc:spChg>
        <pc:spChg chg="add mod ord">
          <ac:chgData name="" userId="" providerId="" clId="Web-{A58340A0-9C98-4EA2-AB78-E7EA98215FFD}" dt="2021-01-26T00:10:14.803" v="204"/>
          <ac:spMkLst>
            <pc:docMk/>
            <pc:sldMk cId="2934550559" sldId="259"/>
            <ac:spMk id="5" creationId="{D98A38B4-76AA-4F12-8FFE-140F52BA8CEA}"/>
          </ac:spMkLst>
        </pc:spChg>
        <pc:spChg chg="add mod ord">
          <ac:chgData name="" userId="" providerId="" clId="Web-{A58340A0-9C98-4EA2-AB78-E7EA98215FFD}" dt="2021-01-26T00:10:14.803" v="204"/>
          <ac:spMkLst>
            <pc:docMk/>
            <pc:sldMk cId="2934550559" sldId="259"/>
            <ac:spMk id="6" creationId="{747D9490-BCDA-4B26-A2B6-F979C90F9F39}"/>
          </ac:spMkLst>
        </pc:spChg>
        <pc:spChg chg="add mod ord">
          <ac:chgData name="" userId="" providerId="" clId="Web-{A58340A0-9C98-4EA2-AB78-E7EA98215FFD}" dt="2021-01-26T00:10:14.803" v="204"/>
          <ac:spMkLst>
            <pc:docMk/>
            <pc:sldMk cId="2934550559" sldId="259"/>
            <ac:spMk id="7" creationId="{1616EEE5-77F7-4789-83C8-062F5D71AE26}"/>
          </ac:spMkLst>
        </pc:spChg>
        <pc:spChg chg="add del">
          <ac:chgData name="" userId="" providerId="" clId="Web-{A58340A0-9C98-4EA2-AB78-E7EA98215FFD}" dt="2021-01-26T00:10:14.803" v="204"/>
          <ac:spMkLst>
            <pc:docMk/>
            <pc:sldMk cId="2934550559" sldId="259"/>
            <ac:spMk id="8" creationId="{5E7AA7E8-8006-4E1F-A566-FCF37EE6F35D}"/>
          </ac:spMkLst>
        </pc:spChg>
        <pc:cxnChg chg="add del">
          <ac:chgData name="" userId="" providerId="" clId="Web-{A58340A0-9C98-4EA2-AB78-E7EA98215FFD}" dt="2021-01-26T00:10:14.803" v="204"/>
          <ac:cxnSpMkLst>
            <pc:docMk/>
            <pc:sldMk cId="2934550559" sldId="259"/>
            <ac:cxnSpMk id="10" creationId="{56020367-4FD5-4596-8E10-C5F095CD8DBF}"/>
          </ac:cxnSpMkLst>
        </pc:cxnChg>
      </pc:sldChg>
      <pc:sldChg chg="addSp delSp modSp add ord replId modNotes">
        <pc:chgData name="" userId="" providerId="" clId="Web-{A58340A0-9C98-4EA2-AB78-E7EA98215FFD}" dt="2021-01-26T00:25:31.485" v="579"/>
        <pc:sldMkLst>
          <pc:docMk/>
          <pc:sldMk cId="91608387" sldId="260"/>
        </pc:sldMkLst>
        <pc:spChg chg="mod">
          <ac:chgData name="" userId="" providerId="" clId="Web-{A58340A0-9C98-4EA2-AB78-E7EA98215FFD}" dt="2021-01-26T00:11:06.135" v="214" actId="14100"/>
          <ac:spMkLst>
            <pc:docMk/>
            <pc:sldMk cId="91608387" sldId="260"/>
            <ac:spMk id="3" creationId="{00000000-0000-0000-0000-000000000000}"/>
          </ac:spMkLst>
        </pc:spChg>
        <pc:spChg chg="add mod">
          <ac:chgData name="" userId="" providerId="" clId="Web-{A58340A0-9C98-4EA2-AB78-E7EA98215FFD}" dt="2021-01-26T00:11:22.746" v="218" actId="20577"/>
          <ac:spMkLst>
            <pc:docMk/>
            <pc:sldMk cId="91608387" sldId="260"/>
            <ac:spMk id="4" creationId="{D255FBFE-28AA-42B8-8CC5-37FFA92EBD47}"/>
          </ac:spMkLst>
        </pc:spChg>
        <pc:picChg chg="del">
          <ac:chgData name="" userId="" providerId="" clId="Web-{A58340A0-9C98-4EA2-AB78-E7EA98215FFD}" dt="2021-01-26T00:10:46.884" v="210"/>
          <ac:picMkLst>
            <pc:docMk/>
            <pc:sldMk cId="91608387" sldId="260"/>
            <ac:picMk id="54" creationId="{5B66E649-7791-4BE4-BEAB-C16DDFD75A48}"/>
          </ac:picMkLst>
        </pc:picChg>
      </pc:sldChg>
      <pc:sldChg chg="addSp delSp modSp add ord replId">
        <pc:chgData name="" userId="" providerId="" clId="Web-{A58340A0-9C98-4EA2-AB78-E7EA98215FFD}" dt="2021-01-26T00:22:28.314" v="578"/>
        <pc:sldMkLst>
          <pc:docMk/>
          <pc:sldMk cId="2183701081" sldId="261"/>
        </pc:sldMkLst>
        <pc:spChg chg="add del mod">
          <ac:chgData name="" userId="" providerId="" clId="Web-{A58340A0-9C98-4EA2-AB78-E7EA98215FFD}" dt="2021-01-26T00:21:57.359" v="570"/>
          <ac:spMkLst>
            <pc:docMk/>
            <pc:sldMk cId="2183701081" sldId="261"/>
            <ac:spMk id="2" creationId="{26C7070F-B3AA-4FB3-BE50-33F31213C1E0}"/>
          </ac:spMkLst>
        </pc:spChg>
        <pc:spChg chg="add mod">
          <ac:chgData name="" userId="" providerId="" clId="Web-{A58340A0-9C98-4EA2-AB78-E7EA98215FFD}" dt="2021-01-26T00:18:43.406" v="443" actId="14100"/>
          <ac:spMkLst>
            <pc:docMk/>
            <pc:sldMk cId="2183701081" sldId="261"/>
            <ac:spMk id="3" creationId="{69FAA671-C186-45B2-9AD5-94FB1B3B770C}"/>
          </ac:spMkLst>
        </pc:spChg>
        <pc:spChg chg="add mod">
          <ac:chgData name="" userId="" providerId="" clId="Web-{A58340A0-9C98-4EA2-AB78-E7EA98215FFD}" dt="2021-01-26T00:15:26.546" v="429" actId="20577"/>
          <ac:spMkLst>
            <pc:docMk/>
            <pc:sldMk cId="2183701081" sldId="261"/>
            <ac:spMk id="4" creationId="{78B54670-61F1-4ADA-99FC-7F550DC71481}"/>
          </ac:spMkLst>
        </pc:spChg>
        <pc:spChg chg="add del mod">
          <ac:chgData name="" userId="" providerId="" clId="Web-{A58340A0-9C98-4EA2-AB78-E7EA98215FFD}" dt="2021-01-26T00:20:51.791" v="550"/>
          <ac:spMkLst>
            <pc:docMk/>
            <pc:sldMk cId="2183701081" sldId="261"/>
            <ac:spMk id="7" creationId="{E2A05DA3-8978-4187-B22A-6E7A30A21197}"/>
          </ac:spMkLst>
        </pc:spChg>
        <pc:spChg chg="add del">
          <ac:chgData name="" userId="" providerId="" clId="Web-{A58340A0-9C98-4EA2-AB78-E7EA98215FFD}" dt="2021-01-26T00:21:07.620" v="555"/>
          <ac:spMkLst>
            <pc:docMk/>
            <pc:sldMk cId="2183701081" sldId="261"/>
            <ac:spMk id="10" creationId="{0BF2F93C-3976-4EF2-AA7A-CE0075B9032C}"/>
          </ac:spMkLst>
        </pc:spChg>
        <pc:spChg chg="add del">
          <ac:chgData name="" userId="" providerId="" clId="Web-{A58340A0-9C98-4EA2-AB78-E7EA98215FFD}" dt="2021-01-26T00:21:43.186" v="568"/>
          <ac:spMkLst>
            <pc:docMk/>
            <pc:sldMk cId="2183701081" sldId="261"/>
            <ac:spMk id="12" creationId="{0BF2F93C-3976-4EF2-AA7A-CE0075B9032C}"/>
          </ac:spMkLst>
        </pc:spChg>
        <pc:spChg chg="add mod">
          <ac:chgData name="" userId="" providerId="" clId="Web-{A58340A0-9C98-4EA2-AB78-E7EA98215FFD}" dt="2021-01-26T00:21:57.359" v="570"/>
          <ac:spMkLst>
            <pc:docMk/>
            <pc:sldMk cId="2183701081" sldId="261"/>
            <ac:spMk id="13" creationId="{6DAD803B-F540-4341-8EB9-7DA64747CCB3}"/>
          </ac:spMkLst>
        </pc:spChg>
        <pc:spChg chg="add mod">
          <ac:chgData name="" userId="" providerId="" clId="Web-{A58340A0-9C98-4EA2-AB78-E7EA98215FFD}" dt="2021-01-26T00:22:07.438" v="574" actId="20577"/>
          <ac:spMkLst>
            <pc:docMk/>
            <pc:sldMk cId="2183701081" sldId="261"/>
            <ac:spMk id="14" creationId="{91D47CA7-1032-4BD2-9CA1-9146F832AFC4}"/>
          </ac:spMkLst>
        </pc:spChg>
        <pc:spChg chg="add del mod">
          <ac:chgData name="" userId="" providerId="" clId="Web-{A58340A0-9C98-4EA2-AB78-E7EA98215FFD}" dt="2021-01-26T00:22:28.314" v="578"/>
          <ac:spMkLst>
            <pc:docMk/>
            <pc:sldMk cId="2183701081" sldId="261"/>
            <ac:spMk id="15" creationId="{0BF2F93C-3976-4EF2-AA7A-CE0075B9032C}"/>
          </ac:spMkLst>
        </pc:spChg>
        <pc:picChg chg="del">
          <ac:chgData name="" userId="" providerId="" clId="Web-{A58340A0-9C98-4EA2-AB78-E7EA98215FFD}" dt="2021-01-26T00:11:47.529" v="221"/>
          <ac:picMkLst>
            <pc:docMk/>
            <pc:sldMk cId="2183701081" sldId="261"/>
            <ac:picMk id="6" creationId="{97B6234D-03E4-4E28-9C60-B9C20505BB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ADCCC-6F45-499B-B6DC-323A7ABCD604}" type="datetimeFigureOut">
              <a:rPr lang="en-US"/>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77DBF-B990-4E29-AFCA-A26DC1ED5731}" type="slidenum">
              <a:rPr lang="en-US"/>
              <a:t>‹#›</a:t>
            </a:fld>
            <a:endParaRPr lang="en-US"/>
          </a:p>
        </p:txBody>
      </p:sp>
    </p:spTree>
    <p:extLst>
      <p:ext uri="{BB962C8B-B14F-4D97-AF65-F5344CB8AC3E}">
        <p14:creationId xmlns:p14="http://schemas.microsoft.com/office/powerpoint/2010/main" val="306448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Dominica and today we will be discussing Budgeting and Money Management.</a:t>
            </a:r>
          </a:p>
          <a:p>
            <a:endParaRPr lang="en-US"/>
          </a:p>
          <a:p>
            <a:r>
              <a:rPr lang="en-US" dirty="0"/>
              <a:t>What is the first step in taking control of your money and improving your financial situation? Pause this video and take some time to think about this question... (30 secs?)</a:t>
            </a:r>
            <a:endParaRPr lang="en-US" dirty="0">
              <a:cs typeface="Calibri"/>
            </a:endParaRPr>
          </a:p>
          <a:p>
            <a:endParaRPr lang="en-US"/>
          </a:p>
          <a:p>
            <a:r>
              <a:rPr lang="en-US" dirty="0"/>
              <a:t>Now that you had time to think, a good place to start is to evaluate your financial situation. It is important to manage your money, by knowing how much money you have coming in and how much money you have going out. This is key to putting your family in a better financial situation.</a:t>
            </a:r>
            <a:endParaRPr lang="en-US" dirty="0">
              <a:cs typeface="Calibri"/>
            </a:endParaRPr>
          </a:p>
          <a:p>
            <a:endParaRPr lang="en-US"/>
          </a:p>
          <a:p>
            <a:r>
              <a:rPr lang="en-US"/>
              <a:t>This presentation is for information purposes only, this is not legal advice. You should always contact a lawyer for legal questions. Greater Bakersfield Legal Assistance (GBLA) can be reached at (661) 325-5943.</a:t>
            </a:r>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1</a:t>
            </a:fld>
            <a:endParaRPr lang="en-US"/>
          </a:p>
        </p:txBody>
      </p:sp>
    </p:spTree>
    <p:extLst>
      <p:ext uri="{BB962C8B-B14F-4D97-AF65-F5344CB8AC3E}">
        <p14:creationId xmlns:p14="http://schemas.microsoft.com/office/powerpoint/2010/main" val="1956883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10: </a:t>
            </a:r>
            <a:endParaRPr lang="en-US"/>
          </a:p>
          <a:p>
            <a:r>
              <a:rPr lang="en-US"/>
              <a:t>WTW offers a work experience program called Employment Preparation Program or what we call “EPP”. The benefits of this program is that it adds applicable work experience to your resume.  </a:t>
            </a:r>
            <a:endParaRPr lang="en-US">
              <a:cs typeface="Calibri"/>
            </a:endParaRPr>
          </a:p>
          <a:p>
            <a:r>
              <a:rPr lang="en-US"/>
              <a:t>This in turn allows you to add on to prior skills, knowledge and training that you’ve received in the past.  </a:t>
            </a:r>
          </a:p>
          <a:p>
            <a:r>
              <a:rPr lang="en-US"/>
              <a:t>There are a variety of different work sites all over Kern County that include but are not limited too:  retail, clerical, labor, food service and customer service. </a:t>
            </a:r>
            <a:endParaRPr lang="en-US">
              <a:cs typeface="Calibri"/>
            </a:endParaRPr>
          </a:p>
          <a:p>
            <a:r>
              <a:rPr lang="en-US"/>
              <a:t>  </a:t>
            </a:r>
            <a:endParaRPr lang="en-US">
              <a:cs typeface="Calibri"/>
            </a:endParaRPr>
          </a:p>
          <a:p>
            <a:r>
              <a:rPr lang="en-US"/>
              <a:t>A great transitional activity from EPP is our Paid Work Experience Program or what we called “PWEX”.  This program is eligible to participants after working a minimum of 4 weeks in the EPP program. Ways to become eligible include being on time every day and satisfactory progress reports.  </a:t>
            </a:r>
          </a:p>
          <a:p>
            <a:r>
              <a:rPr lang="en-US"/>
              <a:t>This is a 6-month activity that can lead to permanent employment. </a:t>
            </a:r>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10</a:t>
            </a:fld>
            <a:endParaRPr lang="en-US"/>
          </a:p>
        </p:txBody>
      </p:sp>
    </p:spTree>
    <p:extLst>
      <p:ext uri="{BB962C8B-B14F-4D97-AF65-F5344CB8AC3E}">
        <p14:creationId xmlns:p14="http://schemas.microsoft.com/office/powerpoint/2010/main" val="16521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For more information on budgeting and money management, please contact your WTW SSW to be referred to the NOW Workshops Self-Sufficiency Modules, which includes information on Money Management. Any of the workshops listed above are available for you to enroll.</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B677DBF-B990-4E29-AFCA-A26DC1ED5731}" type="slidenum">
              <a:rPr lang="en-US"/>
              <a:t>11</a:t>
            </a:fld>
            <a:endParaRPr lang="en-US"/>
          </a:p>
        </p:txBody>
      </p:sp>
    </p:spTree>
    <p:extLst>
      <p:ext uri="{BB962C8B-B14F-4D97-AF65-F5344CB8AC3E}">
        <p14:creationId xmlns:p14="http://schemas.microsoft.com/office/powerpoint/2010/main" val="151115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12: </a:t>
            </a:r>
            <a:r>
              <a:rPr lang="en-US"/>
              <a:t>If any of the previously mentioned activities are of interest to you, please contact your WTW SSW and take that next step towards self-sufficiency, independence and financial freedom. We can’t wait to hear from you!</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12</a:t>
            </a:fld>
            <a:endParaRPr lang="en-US"/>
          </a:p>
        </p:txBody>
      </p:sp>
    </p:spTree>
    <p:extLst>
      <p:ext uri="{BB962C8B-B14F-4D97-AF65-F5344CB8AC3E}">
        <p14:creationId xmlns:p14="http://schemas.microsoft.com/office/powerpoint/2010/main" val="203698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13:</a:t>
            </a:r>
          </a:p>
          <a:p>
            <a:r>
              <a:rPr lang="en-US"/>
              <a:t>Just a few reminders and a brief summary of what we have covered today. </a:t>
            </a:r>
            <a:endParaRPr lang="en-US">
              <a:cs typeface="Calibri"/>
            </a:endParaRPr>
          </a:p>
          <a:p>
            <a:r>
              <a:rPr lang="en-US"/>
              <a:t>Budgeting &amp; Money Management is the first step in improving your financial situation </a:t>
            </a:r>
            <a:endParaRPr lang="en-US">
              <a:cs typeface="Calibri" panose="020F0502020204030204"/>
            </a:endParaRPr>
          </a:p>
          <a:p>
            <a:r>
              <a:rPr lang="en-US"/>
              <a:t>Know where you are spending your money by creating a budgeting spread sheet  </a:t>
            </a:r>
            <a:endParaRPr lang="en-US">
              <a:cs typeface="Calibri" panose="020F0502020204030204"/>
            </a:endParaRPr>
          </a:p>
          <a:p>
            <a:r>
              <a:rPr lang="en-US"/>
              <a:t>When creating your spread sheet, know the difference between a NEED and a WANT  </a:t>
            </a:r>
          </a:p>
          <a:p>
            <a:r>
              <a:rPr lang="en-US"/>
              <a:t>Employment can increase your budget so you can enjoy everyday, personal and family benefits  </a:t>
            </a:r>
            <a:endParaRPr lang="en-US">
              <a:cs typeface="Calibri"/>
            </a:endParaRPr>
          </a:p>
          <a:p>
            <a:r>
              <a:rPr lang="en-US"/>
              <a:t>Welfare-to-Work activities Ezone, ETR, EPP &amp; PWEX can assist you on your journey to attain employment  </a:t>
            </a:r>
            <a:endParaRPr lang="en-US">
              <a:cs typeface="Calibri"/>
            </a:endParaRPr>
          </a:p>
          <a:p>
            <a:r>
              <a:rPr lang="en-US"/>
              <a:t>When you do find employment, Welfare-to-Work can assist with a variety of supportive services (childcare, transportation, clothing) to further support you  </a:t>
            </a:r>
            <a:endParaRPr lang="en-US">
              <a:cs typeface="Calibri"/>
            </a:endParaRPr>
          </a:p>
          <a:p>
            <a:r>
              <a:rPr lang="en-US"/>
              <a:t>Thank you for taking time out of your day to learn about budgeting, money management.   Reach out to your Welfare-to-Work SSW if you have any needs, questions or  would like help starting the job searching/employment process.  We are here for you.</a:t>
            </a:r>
            <a:endParaRPr lang="en-US">
              <a:cs typeface="Calibri"/>
            </a:endParaRPr>
          </a:p>
          <a:p>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B677DBF-B990-4E29-AFCA-A26DC1ED5731}" type="slidenum">
              <a:rPr lang="en-US"/>
              <a:t>13</a:t>
            </a:fld>
            <a:endParaRPr lang="en-US"/>
          </a:p>
        </p:txBody>
      </p:sp>
    </p:spTree>
    <p:extLst>
      <p:ext uri="{BB962C8B-B14F-4D97-AF65-F5344CB8AC3E}">
        <p14:creationId xmlns:p14="http://schemas.microsoft.com/office/powerpoint/2010/main" val="408424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Think about how you spend your money each month... Is your current budget working for you? When creating a budget you should add all incoming income such as cash aid, </a:t>
            </a:r>
            <a:r>
              <a:rPr lang="en-US" err="1">
                <a:cs typeface="Calibri"/>
              </a:rPr>
              <a:t>Calfresh</a:t>
            </a:r>
            <a:r>
              <a:rPr lang="en-US">
                <a:cs typeface="Calibri"/>
              </a:rPr>
              <a:t>, employment, self-employment, EDD/unemployment benefits, child support, SSI/SSP, survivors benefits, and any other incoming income. Once you have your total monthly income then you will need to write out all monthly expenses. </a:t>
            </a:r>
          </a:p>
        </p:txBody>
      </p:sp>
      <p:sp>
        <p:nvSpPr>
          <p:cNvPr id="4" name="Slide Number Placeholder 3"/>
          <p:cNvSpPr>
            <a:spLocks noGrp="1"/>
          </p:cNvSpPr>
          <p:nvPr>
            <p:ph type="sldNum" sz="quarter" idx="5"/>
          </p:nvPr>
        </p:nvSpPr>
        <p:spPr/>
        <p:txBody>
          <a:bodyPr/>
          <a:lstStyle/>
          <a:p>
            <a:fld id="{FB677DBF-B990-4E29-AFCA-A26DC1ED5731}" type="slidenum">
              <a:rPr lang="en-US"/>
              <a:t>2</a:t>
            </a:fld>
            <a:endParaRPr lang="en-US"/>
          </a:p>
        </p:txBody>
      </p:sp>
    </p:spTree>
    <p:extLst>
      <p:ext uri="{BB962C8B-B14F-4D97-AF65-F5344CB8AC3E}">
        <p14:creationId xmlns:p14="http://schemas.microsoft.com/office/powerpoint/2010/main" val="199703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Attached is a family budget sheet you can use to list all your expenses. When completing this family budget be realistic about the amount of money you spend on each category. If you find yourself with a negative balance, lets talk about how you can improve your budget.</a:t>
            </a:r>
            <a:endParaRPr lang="en-US"/>
          </a:p>
        </p:txBody>
      </p:sp>
      <p:sp>
        <p:nvSpPr>
          <p:cNvPr id="4" name="Slide Number Placeholder 3"/>
          <p:cNvSpPr>
            <a:spLocks noGrp="1"/>
          </p:cNvSpPr>
          <p:nvPr>
            <p:ph type="sldNum" sz="quarter" idx="5"/>
          </p:nvPr>
        </p:nvSpPr>
        <p:spPr/>
        <p:txBody>
          <a:bodyPr/>
          <a:lstStyle/>
          <a:p>
            <a:fld id="{FB677DBF-B990-4E29-AFCA-A26DC1ED5731}" type="slidenum">
              <a:rPr lang="en-US"/>
              <a:t>3</a:t>
            </a:fld>
            <a:endParaRPr lang="en-US"/>
          </a:p>
        </p:txBody>
      </p:sp>
    </p:spTree>
    <p:extLst>
      <p:ext uri="{BB962C8B-B14F-4D97-AF65-F5344CB8AC3E}">
        <p14:creationId xmlns:p14="http://schemas.microsoft.com/office/powerpoint/2010/main" val="224124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a budget it is important for you to know the difference between a WANT and a NEED. </a:t>
            </a:r>
          </a:p>
          <a:p>
            <a:endParaRPr lang="en-US"/>
          </a:p>
          <a:p>
            <a:r>
              <a:rPr lang="en-US"/>
              <a:t>A Need is an expense that covers your basic needs. Before you pay other bills or expenses, you should ALWAYS pay your rent first, and then electricity/ gas and then groceries. This way you will guarantee you can provide shelter, electricity/gas, and food for you and your family.  If after paying your rent and utility bills you do not have enough funds for groceries, you can contact 211 for food baskets or go to the Mission for 3 free meals a day. </a:t>
            </a:r>
            <a:r>
              <a:rPr lang="en-US" dirty="0">
                <a:cs typeface="+mn-lt"/>
              </a:rPr>
              <a:t/>
            </a:r>
            <a:br>
              <a:rPr lang="en-US" dirty="0">
                <a:cs typeface="+mn-lt"/>
              </a:rPr>
            </a:br>
            <a:endParaRPr lang="en-US">
              <a:cs typeface="Calibri"/>
            </a:endParaRPr>
          </a:p>
          <a:p>
            <a:r>
              <a:rPr lang="en-US" dirty="0"/>
              <a:t>A Want is an expense that is not a basic need and is optional spending. You should never prioritize a WANT over a NEED. A Want can be dining out, buying new clothing or shoes, spending money on personal care such as getting your hair or nails done, buying gifts or presents, taking vacations, paying for WIFI and even your cell phone bill. Although it is important to have a cellphone for communication, there are free government cellphones available so you do not need to pay for cellphone services if it is outside of your budget.   </a:t>
            </a:r>
            <a:endParaRPr lang="en-US" dirty="0">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4</a:t>
            </a:fld>
            <a:endParaRPr lang="en-US"/>
          </a:p>
        </p:txBody>
      </p:sp>
    </p:spTree>
    <p:extLst>
      <p:ext uri="{BB962C8B-B14F-4D97-AF65-F5344CB8AC3E}">
        <p14:creationId xmlns:p14="http://schemas.microsoft.com/office/powerpoint/2010/main" val="406220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receipt on the left shows items that are a need to make a full balanced meal. The receipt on the right shows items that are a want. Cheetos, Doritos, and a Ring Pop are not a need. When spending your Cal FRESH, be mindful of how much you are spending, because $18+ dollars a day can add up quickly. Please note when grocery shopping always try to find the cheapest sale, and only buy want you need. Another tip is to plan out your meals in advanced to create a grocery list to avoid overspending. </a:t>
            </a:r>
          </a:p>
        </p:txBody>
      </p:sp>
      <p:sp>
        <p:nvSpPr>
          <p:cNvPr id="4" name="Slide Number Placeholder 3"/>
          <p:cNvSpPr>
            <a:spLocks noGrp="1"/>
          </p:cNvSpPr>
          <p:nvPr>
            <p:ph type="sldNum" sz="quarter" idx="5"/>
          </p:nvPr>
        </p:nvSpPr>
        <p:spPr/>
        <p:txBody>
          <a:bodyPr/>
          <a:lstStyle/>
          <a:p>
            <a:fld id="{FB677DBF-B990-4E29-AFCA-A26DC1ED5731}" type="slidenum">
              <a:rPr lang="en-US"/>
              <a:t>5</a:t>
            </a:fld>
            <a:endParaRPr lang="en-US"/>
          </a:p>
        </p:txBody>
      </p:sp>
    </p:spTree>
    <p:extLst>
      <p:ext uri="{BB962C8B-B14F-4D97-AF65-F5344CB8AC3E}">
        <p14:creationId xmlns:p14="http://schemas.microsoft.com/office/powerpoint/2010/main" val="329693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6: Hello! My name is Tasha and I’ll be covering this next section of this virtual presentation. Now that you have learned about budgeting and money management…let’s learn about how employment can be a tool to help further support you and your family to reach your dreams and goals. </a:t>
            </a:r>
          </a:p>
        </p:txBody>
      </p:sp>
      <p:sp>
        <p:nvSpPr>
          <p:cNvPr id="4" name="Slide Number Placeholder 3"/>
          <p:cNvSpPr>
            <a:spLocks noGrp="1"/>
          </p:cNvSpPr>
          <p:nvPr>
            <p:ph type="sldNum" sz="quarter" idx="5"/>
          </p:nvPr>
        </p:nvSpPr>
        <p:spPr/>
        <p:txBody>
          <a:bodyPr/>
          <a:lstStyle/>
          <a:p>
            <a:fld id="{FB677DBF-B990-4E29-AFCA-A26DC1ED5731}" type="slidenum">
              <a:rPr lang="en-US"/>
              <a:t>6</a:t>
            </a:fld>
            <a:endParaRPr lang="en-US"/>
          </a:p>
        </p:txBody>
      </p:sp>
    </p:spTree>
    <p:extLst>
      <p:ext uri="{BB962C8B-B14F-4D97-AF65-F5344CB8AC3E}">
        <p14:creationId xmlns:p14="http://schemas.microsoft.com/office/powerpoint/2010/main" val="255914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7: Why employment? Let’s talk about it!  Employment offers a variety of benefits that  not only support your everyday living but offer personal benefits that in turn positively affect your family. </a:t>
            </a:r>
          </a:p>
          <a:p>
            <a:r>
              <a:rPr lang="en-US"/>
              <a:t>  </a:t>
            </a:r>
            <a:endParaRPr lang="en-US">
              <a:cs typeface="Calibri"/>
            </a:endParaRPr>
          </a:p>
          <a:p>
            <a:r>
              <a:rPr lang="en-US"/>
              <a:t>Let’s start with the everyday benefits. More incomes ensures the bills are paid and your family’s needs are met. Employment also gives you more flexibility in your budget to save and do things that you would like to do for yourself and family </a:t>
            </a:r>
            <a:r>
              <a:rPr lang="en-US" b="1" i="1"/>
              <a:t>WANTS like </a:t>
            </a:r>
            <a:r>
              <a:rPr lang="en-US"/>
              <a:t>movie night, trip to the beach, trip to the zoo, a special birthday party etc can become realities because you have the income to support these experiences. </a:t>
            </a:r>
          </a:p>
          <a:p>
            <a:r>
              <a:rPr lang="en-US"/>
              <a:t>  </a:t>
            </a:r>
            <a:endParaRPr lang="en-US">
              <a:cs typeface="Calibri"/>
            </a:endParaRPr>
          </a:p>
          <a:p>
            <a:r>
              <a:rPr lang="en-US"/>
              <a:t>Employment offers a variety of personal benefits as well.    Your stress levels can decrease because you know your family is being supported.  Less stress if good for your health! Employment also increases your independence and can boost your self-confidence while providing for your family. Employment also allows you the opportunity to expand your social circles and allow you to connect and meet other people that can lead to lasting friendships.  Through employment, you’ll also be giving back the community, which is something to take pride in! </a:t>
            </a:r>
          </a:p>
          <a:p>
            <a:r>
              <a:rPr lang="en-US"/>
              <a:t>  </a:t>
            </a:r>
            <a:endParaRPr lang="en-US">
              <a:cs typeface="Calibri"/>
            </a:endParaRPr>
          </a:p>
          <a:p>
            <a:r>
              <a:rPr lang="en-US"/>
              <a:t>Most importantly, your family benefits through employment. You are ensuring stability for you and your children while securing a better future! </a:t>
            </a:r>
          </a:p>
          <a:p>
            <a:r>
              <a:rPr lang="en-US"/>
              <a:t>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7</a:t>
            </a:fld>
            <a:endParaRPr lang="en-US"/>
          </a:p>
        </p:txBody>
      </p:sp>
    </p:spTree>
    <p:extLst>
      <p:ext uri="{BB962C8B-B14F-4D97-AF65-F5344CB8AC3E}">
        <p14:creationId xmlns:p14="http://schemas.microsoft.com/office/powerpoint/2010/main" val="120597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8: Did you know that WTW can help? Our purpose is to help you to become fully self-sufficient. Your goal of bettering your family is our goal too!  </a:t>
            </a:r>
          </a:p>
          <a:p>
            <a:r>
              <a:rPr lang="en-US"/>
              <a:t>WTW has activities designed to support you and your employment goals whether you are job searching or looking to add work experience to your resume.  So let’s talk about it!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8</a:t>
            </a:fld>
            <a:endParaRPr lang="en-US"/>
          </a:p>
        </p:txBody>
      </p:sp>
    </p:spTree>
    <p:extLst>
      <p:ext uri="{BB962C8B-B14F-4D97-AF65-F5344CB8AC3E}">
        <p14:creationId xmlns:p14="http://schemas.microsoft.com/office/powerpoint/2010/main" val="9855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Slide 9: </a:t>
            </a:r>
          </a:p>
          <a:p>
            <a:pPr marL="171450" indent="-171450">
              <a:buFont typeface="Arial"/>
              <a:buChar char="•"/>
            </a:pPr>
            <a:r>
              <a:rPr lang="en-US"/>
              <a:t>First, let’s discuss some of the job searching activities that WTW has to offer: There are two primary job-searching activities that WTW offers based on your level of work experience and what you are waiting to gain out of the activity. The first job searching activity is called Ezone.  Ezone is a good introductory job searching activity especially good for those new to the workforce or have been out of the market for a while. Benefits of this activity is that it introduces you the job market and how to navigate entering the workforce. It also focuses on career development, positive attitudes, interpersonal skills, developing work ethic all while job searching and getting connected to leads in the community.   </a:t>
            </a:r>
          </a:p>
          <a:p>
            <a:r>
              <a:rPr lang="en-US"/>
              <a:t>  </a:t>
            </a:r>
          </a:p>
          <a:p>
            <a:r>
              <a:rPr lang="en-US"/>
              <a:t>Our second job searching activity is called Employer’s Training Resource or (ETR). </a:t>
            </a:r>
            <a:endParaRPr lang="en-US">
              <a:cs typeface="Calibri" panose="020F0502020204030204"/>
            </a:endParaRPr>
          </a:p>
          <a:p>
            <a:r>
              <a:rPr lang="en-US"/>
              <a:t>  </a:t>
            </a:r>
            <a:endParaRPr lang="en-US">
              <a:cs typeface="Calibri" panose="020F0502020204030204"/>
            </a:endParaRPr>
          </a:p>
          <a:p>
            <a:r>
              <a:rPr lang="en-US"/>
              <a:t>Some benefits of this activity include working one-on-one with a Job Developer who can give support, tips and advice related job searching. They can also connect you to interviews and jobs leads in the community.   This is a great activity if you have prior work experience and are work ready. </a:t>
            </a:r>
          </a:p>
          <a:p>
            <a:endParaRPr lang="en-US"/>
          </a:p>
          <a:p>
            <a:r>
              <a:rPr lang="en-US"/>
              <a:t>Now that we have discussed job searching activities...let’s learn about our work-experience activities.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FB677DBF-B990-4E29-AFCA-A26DC1ED5731}" type="slidenum">
              <a:rPr lang="en-US"/>
              <a:t>9</a:t>
            </a:fld>
            <a:endParaRPr lang="en-US"/>
          </a:p>
        </p:txBody>
      </p:sp>
    </p:spTree>
    <p:extLst>
      <p:ext uri="{BB962C8B-B14F-4D97-AF65-F5344CB8AC3E}">
        <p14:creationId xmlns:p14="http://schemas.microsoft.com/office/powerpoint/2010/main" val="129973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5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6.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50.svg"/><Relationship Id="rId4" Type="http://schemas.openxmlformats.org/officeDocument/2006/relationships/notesSlide" Target="../notesSlides/notesSlide10.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5.svg"/><Relationship Id="rId11" Type="http://schemas.openxmlformats.org/officeDocument/2006/relationships/image" Target="../media/image2.png"/><Relationship Id="rId5" Type="http://schemas.openxmlformats.org/officeDocument/2006/relationships/image" Target="../media/image30.png"/><Relationship Id="rId10" Type="http://schemas.openxmlformats.org/officeDocument/2006/relationships/image" Target="../media/image59.svg"/><Relationship Id="rId4" Type="http://schemas.openxmlformats.org/officeDocument/2006/relationships/notesSlide" Target="../notesSlides/notesSlide12.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1.svg"/><Relationship Id="rId5" Type="http://schemas.openxmlformats.org/officeDocument/2006/relationships/image" Target="../media/image33.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slideLayout" Target="../slideLayouts/slideLayout1.xml"/><Relationship Id="rId21"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audio" Target="../media/media4.m4a"/><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2.png"/><Relationship Id="rId1" Type="http://schemas.microsoft.com/office/2007/relationships/media" Target="../media/media4.m4a"/><Relationship Id="rId6" Type="http://schemas.openxmlformats.org/officeDocument/2006/relationships/image" Target="../media/image7.svg"/><Relationship Id="rId11" Type="http://schemas.openxmlformats.org/officeDocument/2006/relationships/image" Target="../media/image8.png"/><Relationship Id="rId24" Type="http://schemas.openxmlformats.org/officeDocument/2006/relationships/image" Target="../media/image25.sv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7.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2.sv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svg"/><Relationship Id="rId5"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0.svg"/><Relationship Id="rId11" Type="http://schemas.openxmlformats.org/officeDocument/2006/relationships/image" Target="../media/image2.png"/><Relationship Id="rId5" Type="http://schemas.openxmlformats.org/officeDocument/2006/relationships/image" Target="../media/image22.png"/><Relationship Id="rId10" Type="http://schemas.openxmlformats.org/officeDocument/2006/relationships/image" Target="../media/image44.sv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52.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6.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50.svg"/><Relationship Id="rId4" Type="http://schemas.openxmlformats.org/officeDocument/2006/relationships/notesSlide" Target="../notesSlides/notesSlide9.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3955" y="382678"/>
            <a:ext cx="12160832" cy="1463136"/>
          </a:xfrm>
        </p:spPr>
        <p:txBody>
          <a:bodyPr anchor="b">
            <a:normAutofit/>
          </a:bodyPr>
          <a:lstStyle/>
          <a:p>
            <a:pPr lvl="1" algn="ctr"/>
            <a:r>
              <a:rPr lang="en-US" sz="6000" b="1">
                <a:solidFill>
                  <a:srgbClr val="FFFFFF"/>
                </a:solidFill>
                <a:latin typeface="+mj-lt"/>
                <a:ea typeface="+mj-lt"/>
                <a:cs typeface="+mj-lt"/>
              </a:rPr>
              <a:t>Budgeting &amp; Money Management </a:t>
            </a:r>
            <a:endParaRPr lang="en-US" sz="6000" b="1">
              <a:solidFill>
                <a:srgbClr val="FFFFFF"/>
              </a:solidFill>
            </a:endParaRPr>
          </a:p>
          <a:p>
            <a:endParaRPr lang="en-US" sz="5200">
              <a:solidFill>
                <a:srgbClr val="FFFFFF"/>
              </a:solidFill>
              <a:cs typeface="Calibri Light"/>
            </a:endParaRPr>
          </a:p>
        </p:txBody>
      </p:sp>
      <p:sp>
        <p:nvSpPr>
          <p:cNvPr id="3" name="Subtitle 2"/>
          <p:cNvSpPr>
            <a:spLocks noGrp="1"/>
          </p:cNvSpPr>
          <p:nvPr>
            <p:ph type="subTitle" idx="1"/>
          </p:nvPr>
        </p:nvSpPr>
        <p:spPr>
          <a:xfrm>
            <a:off x="4724353" y="2800859"/>
            <a:ext cx="6563064" cy="1484994"/>
          </a:xfrm>
        </p:spPr>
        <p:txBody>
          <a:bodyPr vert="horz" lIns="91440" tIns="45720" rIns="91440" bIns="45720" rtlCol="0" anchor="ctr">
            <a:normAutofit/>
          </a:bodyPr>
          <a:lstStyle/>
          <a:p>
            <a:r>
              <a:rPr lang="en-US" sz="3200" b="1">
                <a:solidFill>
                  <a:srgbClr val="FFFFFF"/>
                </a:solidFill>
                <a:ea typeface="+mn-lt"/>
                <a:cs typeface="+mn-lt"/>
              </a:rPr>
              <a:t>What is the first step in taking control of your money and improving your financial situation?</a:t>
            </a:r>
            <a:endParaRPr lang="en-US" sz="3200" b="1">
              <a:solidFill>
                <a:srgbClr val="FFFFFF"/>
              </a:solidFill>
              <a:cs typeface="Calibri" panose="020F0502020204030204"/>
            </a:endParaRPr>
          </a:p>
        </p:txBody>
      </p:sp>
      <p:pic>
        <p:nvPicPr>
          <p:cNvPr id="54" name="Graphic 53" descr="Financial">
            <a:extLst>
              <a:ext uri="{FF2B5EF4-FFF2-40B4-BE49-F238E27FC236}">
                <a16:creationId xmlns:a16="http://schemas.microsoft.com/office/drawing/2014/main" id="{5B66E649-7791-4BE4-BEAB-C16DDFD75A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3764" y="1377838"/>
            <a:ext cx="4073393" cy="4092931"/>
          </a:xfrm>
          <a:prstGeom prst="rect">
            <a:avLst/>
          </a:prstGeom>
        </p:spPr>
      </p:pic>
      <p:sp>
        <p:nvSpPr>
          <p:cNvPr id="4" name="TextBox 3">
            <a:extLst>
              <a:ext uri="{FF2B5EF4-FFF2-40B4-BE49-F238E27FC236}">
                <a16:creationId xmlns:a16="http://schemas.microsoft.com/office/drawing/2014/main" id="{4BCF7607-CFD1-4FD7-877E-80759E2A8E13}"/>
              </a:ext>
            </a:extLst>
          </p:cNvPr>
          <p:cNvSpPr txBox="1"/>
          <p:nvPr/>
        </p:nvSpPr>
        <p:spPr>
          <a:xfrm>
            <a:off x="182398" y="5895788"/>
            <a:ext cx="1207545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ea typeface="+mn-lt"/>
                <a:cs typeface="+mn-lt"/>
              </a:rPr>
              <a:t>This presentation is for information purposes only, this is not legal advice. You should always contact a lawyer for legal questions. Greater Bakersfield Legal Assistance (GBLA) can be reached at (661) 325-5943. </a:t>
            </a:r>
            <a:endParaRPr lang="en-US" sz="1600" b="1" dirty="0">
              <a:solidFill>
                <a:schemeClr val="bg1"/>
              </a:solidFill>
            </a:endParaRPr>
          </a:p>
          <a:p>
            <a:pPr algn="ctr"/>
            <a:endParaRPr lang="en-US">
              <a:cs typeface="Calibri"/>
            </a:endParaRPr>
          </a:p>
        </p:txBody>
      </p:sp>
      <p:pic>
        <p:nvPicPr>
          <p:cNvPr id="5" name="B&amp;M 1 (B)">
            <a:hlinkClick r:id="" action="ppaction://media"/>
            <a:extLst>
              <a:ext uri="{FF2B5EF4-FFF2-40B4-BE49-F238E27FC236}">
                <a16:creationId xmlns:a16="http://schemas.microsoft.com/office/drawing/2014/main" id="{8C30D5A2-24B2-417A-B0ED-1FE62A7D25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8716" y="6163702"/>
            <a:ext cx="730250" cy="658813"/>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77CB1C6-1460-4C27-8E91-8C97901DD187}"/>
              </a:ext>
            </a:extLst>
          </p:cNvPr>
          <p:cNvSpPr>
            <a:spLocks noGrp="1"/>
          </p:cNvSpPr>
          <p:nvPr>
            <p:ph type="title"/>
          </p:nvPr>
        </p:nvSpPr>
        <p:spPr>
          <a:xfrm>
            <a:off x="-74612" y="429846"/>
            <a:ext cx="11873523" cy="1325563"/>
          </a:xfrm>
        </p:spPr>
        <p:txBody>
          <a:bodyPr/>
          <a:lstStyle/>
          <a:p>
            <a:pPr algn="ctr"/>
            <a:r>
              <a:rPr lang="en-US" sz="3800" b="1">
                <a:cs typeface="Calibri Light"/>
              </a:rPr>
              <a:t>Employment Activities Through Welfare-to-Work: </a:t>
            </a:r>
            <a:br>
              <a:rPr lang="en-US" sz="3800" b="1">
                <a:cs typeface="Calibri Light"/>
              </a:rPr>
            </a:br>
            <a:r>
              <a:rPr lang="en-US" sz="3800" b="1">
                <a:ea typeface="+mj-lt"/>
                <a:cs typeface="+mj-lt"/>
              </a:rPr>
              <a:t>Work Experience Programs</a:t>
            </a:r>
          </a:p>
          <a:p>
            <a:endParaRPr lang="en-US">
              <a:cs typeface="Calibri Light"/>
            </a:endParaRPr>
          </a:p>
        </p:txBody>
      </p:sp>
      <p:sp>
        <p:nvSpPr>
          <p:cNvPr id="5" name="TextBox 4">
            <a:extLst>
              <a:ext uri="{FF2B5EF4-FFF2-40B4-BE49-F238E27FC236}">
                <a16:creationId xmlns:a16="http://schemas.microsoft.com/office/drawing/2014/main" id="{A6FFBFF5-3A03-4F29-97B2-A4761D8E309D}"/>
              </a:ext>
            </a:extLst>
          </p:cNvPr>
          <p:cNvSpPr txBox="1"/>
          <p:nvPr/>
        </p:nvSpPr>
        <p:spPr>
          <a:xfrm>
            <a:off x="578094" y="1463226"/>
            <a:ext cx="4609001"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Employment Preparation Program (EPP)</a:t>
            </a:r>
            <a:endParaRPr lang="en-US" b="1">
              <a:solidFill>
                <a:schemeClr val="bg1"/>
              </a:solidFill>
              <a:cs typeface="Calibri"/>
            </a:endParaRPr>
          </a:p>
          <a:p>
            <a:pPr marL="342900" indent="-342900">
              <a:buFont typeface="Arial"/>
              <a:buChar char="•"/>
            </a:pPr>
            <a:endParaRPr lang="en-US" sz="2500">
              <a:solidFill>
                <a:schemeClr val="bg1"/>
              </a:solidFill>
              <a:cs typeface="Calibri"/>
            </a:endParaRPr>
          </a:p>
          <a:p>
            <a:pPr marL="342900" indent="-342900">
              <a:buFont typeface="Arial"/>
              <a:buChar char="•"/>
            </a:pPr>
            <a:r>
              <a:rPr lang="en-US" sz="2000">
                <a:solidFill>
                  <a:schemeClr val="bg1"/>
                </a:solidFill>
                <a:cs typeface="Calibri"/>
              </a:rPr>
              <a:t>Benefits of this program is it adds applicable work experience to your resume. </a:t>
            </a:r>
          </a:p>
          <a:p>
            <a:pPr marL="342900" indent="-342900">
              <a:buFont typeface="Arial"/>
              <a:buChar char="•"/>
            </a:pPr>
            <a:r>
              <a:rPr lang="en-US" sz="2000">
                <a:solidFill>
                  <a:schemeClr val="bg1"/>
                </a:solidFill>
                <a:cs typeface="Calibri"/>
              </a:rPr>
              <a:t>Add on to prior skills, knowledge and training. </a:t>
            </a:r>
          </a:p>
          <a:p>
            <a:pPr marL="342900" indent="-342900">
              <a:buFont typeface="Arial"/>
              <a:buChar char="•"/>
            </a:pPr>
            <a:r>
              <a:rPr lang="en-US" sz="2000">
                <a:solidFill>
                  <a:schemeClr val="bg1"/>
                </a:solidFill>
                <a:cs typeface="Calibri"/>
              </a:rPr>
              <a:t>Variety of different work sites all over Kern County (retail, clerical, labor, food service, customer service etc.)</a:t>
            </a:r>
          </a:p>
          <a:p>
            <a:pPr marL="800100" lvl="1" indent="-342900">
              <a:buFont typeface="Arial"/>
              <a:buChar char="•"/>
            </a:pPr>
            <a:r>
              <a:rPr lang="en-US">
                <a:solidFill>
                  <a:schemeClr val="bg1"/>
                </a:solidFill>
                <a:cs typeface="Calibri"/>
              </a:rPr>
              <a:t>Activity is initially unpaid with the opportunity to transition to being paid.</a:t>
            </a:r>
          </a:p>
        </p:txBody>
      </p:sp>
      <p:sp>
        <p:nvSpPr>
          <p:cNvPr id="7" name="TextBox 6">
            <a:extLst>
              <a:ext uri="{FF2B5EF4-FFF2-40B4-BE49-F238E27FC236}">
                <a16:creationId xmlns:a16="http://schemas.microsoft.com/office/drawing/2014/main" id="{98BA14DF-0570-4CB6-AB33-9044FD7CD8A1}"/>
              </a:ext>
            </a:extLst>
          </p:cNvPr>
          <p:cNvSpPr txBox="1"/>
          <p:nvPr/>
        </p:nvSpPr>
        <p:spPr>
          <a:xfrm>
            <a:off x="6002947" y="1458425"/>
            <a:ext cx="4305055"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Paid Work Experience </a:t>
            </a:r>
          </a:p>
          <a:p>
            <a:pPr algn="ctr"/>
            <a:r>
              <a:rPr lang="en-US" sz="2500" b="1">
                <a:solidFill>
                  <a:schemeClr val="bg1"/>
                </a:solidFill>
                <a:cs typeface="Calibri"/>
              </a:rPr>
              <a:t>(PWEX)</a:t>
            </a:r>
          </a:p>
          <a:p>
            <a:pPr marL="342900" indent="-342900">
              <a:buFont typeface="Arial"/>
              <a:buChar char="•"/>
            </a:pPr>
            <a:endParaRPr lang="en-US" sz="2500">
              <a:solidFill>
                <a:schemeClr val="bg1"/>
              </a:solidFill>
              <a:cs typeface="Calibri"/>
            </a:endParaRPr>
          </a:p>
          <a:p>
            <a:pPr marL="342900" indent="-342900">
              <a:buFont typeface="Arial"/>
              <a:buChar char="•"/>
            </a:pPr>
            <a:r>
              <a:rPr lang="en-US" sz="2000">
                <a:solidFill>
                  <a:schemeClr val="bg1"/>
                </a:solidFill>
                <a:cs typeface="Calibri"/>
              </a:rPr>
              <a:t>Activity that starts as EPP and then transitions to PWEX.</a:t>
            </a:r>
          </a:p>
          <a:p>
            <a:pPr marL="800100" lvl="1" indent="-342900">
              <a:buFont typeface="Arial"/>
              <a:buChar char="•"/>
            </a:pPr>
            <a:r>
              <a:rPr lang="en-US" sz="1600">
                <a:solidFill>
                  <a:schemeClr val="bg1"/>
                </a:solidFill>
                <a:cs typeface="Calibri"/>
              </a:rPr>
              <a:t>Eligible after 4 weeks in the EPP Program.</a:t>
            </a:r>
          </a:p>
          <a:p>
            <a:pPr marL="800100" lvl="1" indent="-342900">
              <a:buFont typeface="Arial"/>
              <a:buChar char="•"/>
            </a:pPr>
            <a:r>
              <a:rPr lang="en-US" sz="1600">
                <a:solidFill>
                  <a:schemeClr val="bg1"/>
                </a:solidFill>
                <a:cs typeface="Calibri"/>
              </a:rPr>
              <a:t>Ways to become eligible include being on time every day and satisfactory progress reports.</a:t>
            </a:r>
          </a:p>
          <a:p>
            <a:pPr marL="342900" indent="-342900">
              <a:buFont typeface="Arial"/>
              <a:buChar char="•"/>
            </a:pPr>
            <a:r>
              <a:rPr lang="en-US" sz="2000">
                <a:solidFill>
                  <a:schemeClr val="bg1"/>
                </a:solidFill>
                <a:cs typeface="Calibri"/>
              </a:rPr>
              <a:t>6-month activity that can lead to permanent employment. </a:t>
            </a:r>
          </a:p>
        </p:txBody>
      </p:sp>
      <p:pic>
        <p:nvPicPr>
          <p:cNvPr id="10" name="Graphic 11" descr="Clipboard with solid fill">
            <a:extLst>
              <a:ext uri="{FF2B5EF4-FFF2-40B4-BE49-F238E27FC236}">
                <a16:creationId xmlns:a16="http://schemas.microsoft.com/office/drawing/2014/main" id="{B48485ED-068A-41AB-B137-5B8DBAA76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758" y="1132946"/>
            <a:ext cx="914400" cy="914400"/>
          </a:xfrm>
          <a:prstGeom prst="rect">
            <a:avLst/>
          </a:prstGeom>
        </p:spPr>
      </p:pic>
      <p:pic>
        <p:nvPicPr>
          <p:cNvPr id="12" name="Graphic 12" descr="Computer with solid fill">
            <a:extLst>
              <a:ext uri="{FF2B5EF4-FFF2-40B4-BE49-F238E27FC236}">
                <a16:creationId xmlns:a16="http://schemas.microsoft.com/office/drawing/2014/main" id="{C3EB53F8-6FF8-4892-AADD-595E3BF6BF4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755842" y="1132945"/>
            <a:ext cx="914400" cy="914400"/>
          </a:xfrm>
          <a:prstGeom prst="rect">
            <a:avLst/>
          </a:prstGeom>
        </p:spPr>
      </p:pic>
      <p:pic>
        <p:nvPicPr>
          <p:cNvPr id="13" name="Graphic 13" descr="Boardroom with solid fill">
            <a:extLst>
              <a:ext uri="{FF2B5EF4-FFF2-40B4-BE49-F238E27FC236}">
                <a16:creationId xmlns:a16="http://schemas.microsoft.com/office/drawing/2014/main" id="{82B346A2-BD8D-4A59-A35E-0AF064B432C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4463" y="5202237"/>
            <a:ext cx="904875" cy="885825"/>
          </a:xfrm>
          <a:prstGeom prst="rect">
            <a:avLst/>
          </a:prstGeom>
        </p:spPr>
      </p:pic>
      <p:pic>
        <p:nvPicPr>
          <p:cNvPr id="14" name="Graphic 14" descr="Employee badge with solid fill">
            <a:extLst>
              <a:ext uri="{FF2B5EF4-FFF2-40B4-BE49-F238E27FC236}">
                <a16:creationId xmlns:a16="http://schemas.microsoft.com/office/drawing/2014/main" id="{5D79596D-D7AF-4F05-A034-29E4CA1E686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8175" y="5202238"/>
            <a:ext cx="914400" cy="914400"/>
          </a:xfrm>
          <a:prstGeom prst="rect">
            <a:avLst/>
          </a:prstGeom>
        </p:spPr>
      </p:pic>
      <p:pic>
        <p:nvPicPr>
          <p:cNvPr id="2" name="Slide 1.5">
            <a:hlinkClick r:id="" action="ppaction://media"/>
            <a:extLst>
              <a:ext uri="{FF2B5EF4-FFF2-40B4-BE49-F238E27FC236}">
                <a16:creationId xmlns:a16="http://schemas.microsoft.com/office/drawing/2014/main" id="{BC4D3431-73C4-444A-9115-A7B80FCED6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875" y="6088784"/>
            <a:ext cx="730250" cy="730250"/>
          </a:xfrm>
          <a:prstGeom prst="rect">
            <a:avLst/>
          </a:prstGeom>
        </p:spPr>
      </p:pic>
    </p:spTree>
    <p:extLst>
      <p:ext uri="{BB962C8B-B14F-4D97-AF65-F5344CB8AC3E}">
        <p14:creationId xmlns:p14="http://schemas.microsoft.com/office/powerpoint/2010/main" val="15552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20F89-6D2E-4E7A-8C0B-CB3F9819A9D5}"/>
              </a:ext>
            </a:extLst>
          </p:cNvPr>
          <p:cNvSpPr/>
          <p:nvPr/>
        </p:nvSpPr>
        <p:spPr>
          <a:xfrm>
            <a:off x="5843954" y="54727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D255FBFE-28AA-42B8-8CC5-37FFA92EBD47}"/>
              </a:ext>
            </a:extLst>
          </p:cNvPr>
          <p:cNvSpPr txBox="1"/>
          <p:nvPr/>
        </p:nvSpPr>
        <p:spPr>
          <a:xfrm>
            <a:off x="201247" y="2301631"/>
            <a:ext cx="5615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1E9045E8-6C61-453B-8238-010E713C4278}"/>
              </a:ext>
            </a:extLst>
          </p:cNvPr>
          <p:cNvSpPr txBox="1"/>
          <p:nvPr/>
        </p:nvSpPr>
        <p:spPr>
          <a:xfrm>
            <a:off x="1117600" y="43392"/>
            <a:ext cx="109902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Other Welfare-to-Work activities that can help with money management: </a:t>
            </a:r>
          </a:p>
        </p:txBody>
      </p:sp>
      <p:pic>
        <p:nvPicPr>
          <p:cNvPr id="5" name="Picture 6">
            <a:extLst>
              <a:ext uri="{FF2B5EF4-FFF2-40B4-BE49-F238E27FC236}">
                <a16:creationId xmlns:a16="http://schemas.microsoft.com/office/drawing/2014/main" id="{305886A6-6457-45C3-9393-3E5050004915}"/>
              </a:ext>
            </a:extLst>
          </p:cNvPr>
          <p:cNvPicPr>
            <a:picLocks noChangeAspect="1"/>
          </p:cNvPicPr>
          <p:nvPr/>
        </p:nvPicPr>
        <p:blipFill>
          <a:blip r:embed="rId5"/>
          <a:stretch>
            <a:fillRect/>
          </a:stretch>
        </p:blipFill>
        <p:spPr>
          <a:xfrm>
            <a:off x="589846" y="580173"/>
            <a:ext cx="11026419" cy="6135097"/>
          </a:xfrm>
          <a:prstGeom prst="rect">
            <a:avLst/>
          </a:prstGeom>
        </p:spPr>
      </p:pic>
      <p:sp>
        <p:nvSpPr>
          <p:cNvPr id="8" name="Rectangle 7">
            <a:extLst>
              <a:ext uri="{FF2B5EF4-FFF2-40B4-BE49-F238E27FC236}">
                <a16:creationId xmlns:a16="http://schemas.microsoft.com/office/drawing/2014/main" id="{47F05C6F-8843-40B4-8843-49BBBFA98F32}"/>
              </a:ext>
            </a:extLst>
          </p:cNvPr>
          <p:cNvSpPr/>
          <p:nvPr/>
        </p:nvSpPr>
        <p:spPr>
          <a:xfrm>
            <a:off x="5479688" y="6331261"/>
            <a:ext cx="1551497" cy="3321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 1.6">
            <a:hlinkClick r:id="" action="ppaction://media"/>
            <a:extLst>
              <a:ext uri="{FF2B5EF4-FFF2-40B4-BE49-F238E27FC236}">
                <a16:creationId xmlns:a16="http://schemas.microsoft.com/office/drawing/2014/main" id="{EAFAB269-E937-43FE-88D3-D49B23CD15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451" y="6019511"/>
            <a:ext cx="730250" cy="730250"/>
          </a:xfrm>
          <a:prstGeom prst="rect">
            <a:avLst/>
          </a:prstGeom>
        </p:spPr>
      </p:pic>
    </p:spTree>
    <p:extLst>
      <p:ext uri="{BB962C8B-B14F-4D97-AF65-F5344CB8AC3E}">
        <p14:creationId xmlns:p14="http://schemas.microsoft.com/office/powerpoint/2010/main" val="9160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F88356EE-4395-4A40-AA9E-6ED18F62E9C2}"/>
              </a:ext>
            </a:extLst>
          </p:cNvPr>
          <p:cNvSpPr txBox="1"/>
          <p:nvPr/>
        </p:nvSpPr>
        <p:spPr>
          <a:xfrm>
            <a:off x="1444992" y="225058"/>
            <a:ext cx="121118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FFFFFF"/>
              </a:solidFill>
              <a:latin typeface="Calibri Light"/>
              <a:cs typeface="Calibri Light"/>
            </a:endParaRPr>
          </a:p>
        </p:txBody>
      </p:sp>
      <p:sp>
        <p:nvSpPr>
          <p:cNvPr id="4" name="TextBox 3">
            <a:extLst>
              <a:ext uri="{FF2B5EF4-FFF2-40B4-BE49-F238E27FC236}">
                <a16:creationId xmlns:a16="http://schemas.microsoft.com/office/drawing/2014/main" id="{AD66C369-8FF2-4BDA-8C5E-3730C3EAD1E6}"/>
              </a:ext>
            </a:extLst>
          </p:cNvPr>
          <p:cNvSpPr txBox="1"/>
          <p:nvPr/>
        </p:nvSpPr>
        <p:spPr>
          <a:xfrm>
            <a:off x="1117112" y="2272323"/>
            <a:ext cx="8852020"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ea typeface="+mn-lt"/>
                <a:cs typeface="+mn-lt"/>
              </a:rPr>
              <a:t>Contact your Welfare-to-Work Social Worker today and take that next step towards self-sufficiency, independence and financial freedom!</a:t>
            </a:r>
            <a:endParaRPr lang="en-US" sz="4000">
              <a:solidFill>
                <a:schemeClr val="bg1"/>
              </a:solidFill>
              <a:cs typeface="Calibri" panose="020F0502020204030204"/>
            </a:endParaRPr>
          </a:p>
          <a:p>
            <a:pPr algn="l"/>
            <a:endParaRPr lang="en-US">
              <a:cs typeface="Calibri"/>
            </a:endParaRPr>
          </a:p>
        </p:txBody>
      </p:sp>
      <p:sp>
        <p:nvSpPr>
          <p:cNvPr id="2" name="TextBox 1">
            <a:extLst>
              <a:ext uri="{FF2B5EF4-FFF2-40B4-BE49-F238E27FC236}">
                <a16:creationId xmlns:a16="http://schemas.microsoft.com/office/drawing/2014/main" id="{DC83BBF0-0ADB-4203-B2C8-74F8C412DA3D}"/>
              </a:ext>
            </a:extLst>
          </p:cNvPr>
          <p:cNvSpPr txBox="1"/>
          <p:nvPr/>
        </p:nvSpPr>
        <p:spPr>
          <a:xfrm>
            <a:off x="251682" y="737334"/>
            <a:ext cx="130521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Calibri Light"/>
                <a:cs typeface="Calibri Light"/>
              </a:rPr>
              <a:t>Interested in Welfare-to-</a:t>
            </a:r>
            <a:r>
              <a:rPr lang="en-US" sz="4400" b="1">
                <a:latin typeface="Calibri Light"/>
                <a:cs typeface="Calibri Light"/>
              </a:rPr>
              <a:t>Work</a:t>
            </a:r>
            <a:r>
              <a:rPr lang="en-US" sz="4800" b="1">
                <a:latin typeface="Calibri Light"/>
                <a:cs typeface="Calibri Light"/>
              </a:rPr>
              <a:t> Activities?</a:t>
            </a:r>
            <a:endParaRPr lang="en-US" sz="4800" b="1">
              <a:cs typeface="Calibri"/>
            </a:endParaRPr>
          </a:p>
        </p:txBody>
      </p:sp>
      <p:pic>
        <p:nvPicPr>
          <p:cNvPr id="3" name="Graphic 4" descr="Transfer1 with solid fill">
            <a:extLst>
              <a:ext uri="{FF2B5EF4-FFF2-40B4-BE49-F238E27FC236}">
                <a16:creationId xmlns:a16="http://schemas.microsoft.com/office/drawing/2014/main" id="{A4D7E2C9-6C46-4E20-9CEC-A735277E29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16502" y="2582253"/>
            <a:ext cx="2223476" cy="2203938"/>
          </a:xfrm>
          <a:prstGeom prst="rect">
            <a:avLst/>
          </a:prstGeom>
        </p:spPr>
      </p:pic>
      <p:pic>
        <p:nvPicPr>
          <p:cNvPr id="7" name="Graphic 7" descr="Credit card with solid fill">
            <a:extLst>
              <a:ext uri="{FF2B5EF4-FFF2-40B4-BE49-F238E27FC236}">
                <a16:creationId xmlns:a16="http://schemas.microsoft.com/office/drawing/2014/main" id="{6E91C1C4-6AB4-4BA6-BB6B-15DC7C3ACCF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6262" y="4788266"/>
            <a:ext cx="1625518" cy="1625518"/>
          </a:xfrm>
          <a:prstGeom prst="rect">
            <a:avLst/>
          </a:prstGeom>
        </p:spPr>
      </p:pic>
      <p:pic>
        <p:nvPicPr>
          <p:cNvPr id="5" name="Graphic 5" descr="Person with idea with solid fill">
            <a:extLst>
              <a:ext uri="{FF2B5EF4-FFF2-40B4-BE49-F238E27FC236}">
                <a16:creationId xmlns:a16="http://schemas.microsoft.com/office/drawing/2014/main" id="{571F19FD-F372-409C-B48E-31341651FEF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964738" y="376238"/>
            <a:ext cx="1954212" cy="1946275"/>
          </a:xfrm>
          <a:prstGeom prst="rect">
            <a:avLst/>
          </a:prstGeom>
        </p:spPr>
      </p:pic>
      <p:pic>
        <p:nvPicPr>
          <p:cNvPr id="6" name="Slide 1.7">
            <a:hlinkClick r:id="" action="ppaction://media"/>
            <a:extLst>
              <a:ext uri="{FF2B5EF4-FFF2-40B4-BE49-F238E27FC236}">
                <a16:creationId xmlns:a16="http://schemas.microsoft.com/office/drawing/2014/main" id="{AF111F64-9BC2-424F-9B92-1C94C71C11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57299" y="5988723"/>
            <a:ext cx="730250" cy="730250"/>
          </a:xfrm>
          <a:prstGeom prst="rect">
            <a:avLst/>
          </a:prstGeom>
        </p:spPr>
      </p:pic>
    </p:spTree>
    <p:extLst>
      <p:ext uri="{BB962C8B-B14F-4D97-AF65-F5344CB8AC3E}">
        <p14:creationId xmlns:p14="http://schemas.microsoft.com/office/powerpoint/2010/main" val="212537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F88356EE-4395-4A40-AA9E-6ED18F62E9C2}"/>
              </a:ext>
            </a:extLst>
          </p:cNvPr>
          <p:cNvSpPr txBox="1"/>
          <p:nvPr/>
        </p:nvSpPr>
        <p:spPr>
          <a:xfrm>
            <a:off x="3047145" y="254365"/>
            <a:ext cx="121118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ea typeface="+mn-lt"/>
                <a:cs typeface="+mn-lt"/>
              </a:rPr>
              <a:t>Just a Few Reminders...</a:t>
            </a:r>
            <a:endParaRPr lang="en-US" sz="4800" b="1">
              <a:cs typeface="Calibri"/>
            </a:endParaRPr>
          </a:p>
        </p:txBody>
      </p:sp>
      <p:sp>
        <p:nvSpPr>
          <p:cNvPr id="4" name="TextBox 3">
            <a:extLst>
              <a:ext uri="{FF2B5EF4-FFF2-40B4-BE49-F238E27FC236}">
                <a16:creationId xmlns:a16="http://schemas.microsoft.com/office/drawing/2014/main" id="{AD66C369-8FF2-4BDA-8C5E-3730C3EAD1E6}"/>
              </a:ext>
            </a:extLst>
          </p:cNvPr>
          <p:cNvSpPr txBox="1"/>
          <p:nvPr/>
        </p:nvSpPr>
        <p:spPr>
          <a:xfrm>
            <a:off x="930887" y="1080476"/>
            <a:ext cx="10903558"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500">
                <a:solidFill>
                  <a:schemeClr val="bg1"/>
                </a:solidFill>
                <a:latin typeface="Calibri Light"/>
                <a:cs typeface="Calibri" panose="020F0502020204030204"/>
              </a:rPr>
              <a:t>Budgeting &amp; Money Management is the first step in improving your financial situation</a:t>
            </a:r>
            <a:endParaRPr lang="en-US">
              <a:solidFill>
                <a:schemeClr val="bg1"/>
              </a:solidFill>
              <a:cs typeface="Calibri" panose="020F0502020204030204"/>
            </a:endParaRPr>
          </a:p>
          <a:p>
            <a:pPr marL="457200" indent="-457200">
              <a:buFont typeface="Arial"/>
              <a:buChar char="•"/>
            </a:pPr>
            <a:r>
              <a:rPr lang="en-US" sz="2500">
                <a:solidFill>
                  <a:schemeClr val="bg1"/>
                </a:solidFill>
                <a:latin typeface="Calibri Light"/>
                <a:cs typeface="Calibri"/>
              </a:rPr>
              <a:t>Know where you are spending your money by creating a budgeting spread sheet</a:t>
            </a:r>
          </a:p>
          <a:p>
            <a:pPr marL="457200" indent="-457200">
              <a:buFont typeface="Arial"/>
              <a:buChar char="•"/>
            </a:pPr>
            <a:r>
              <a:rPr lang="en-US" sz="2500">
                <a:solidFill>
                  <a:schemeClr val="bg1"/>
                </a:solidFill>
                <a:latin typeface="Calibri Light"/>
                <a:cs typeface="Calibri"/>
              </a:rPr>
              <a:t>When creating your spread sheet, know the difference between a NEED and a WANT</a:t>
            </a:r>
          </a:p>
          <a:p>
            <a:pPr marL="457200" indent="-457200">
              <a:buFont typeface="Arial"/>
              <a:buChar char="•"/>
            </a:pPr>
            <a:r>
              <a:rPr lang="en-US" sz="2500">
                <a:solidFill>
                  <a:schemeClr val="bg1"/>
                </a:solidFill>
                <a:latin typeface="Calibri Light"/>
                <a:cs typeface="Calibri"/>
              </a:rPr>
              <a:t>Employment can increase your budget so you can enjoy everyday, personal and family benefits</a:t>
            </a:r>
          </a:p>
          <a:p>
            <a:pPr marL="457200" indent="-457200">
              <a:buFont typeface="Arial"/>
              <a:buChar char="•"/>
            </a:pPr>
            <a:r>
              <a:rPr lang="en-US" sz="2500">
                <a:solidFill>
                  <a:schemeClr val="bg1"/>
                </a:solidFill>
                <a:latin typeface="Calibri Light"/>
                <a:ea typeface="+mn-lt"/>
                <a:cs typeface="+mn-lt"/>
              </a:rPr>
              <a:t>Welfare-to-Work activities Ezone, ETR, EPP &amp; PWEX can assist you on your journey to attain employment</a:t>
            </a:r>
          </a:p>
          <a:p>
            <a:pPr marL="457200" indent="-457200">
              <a:buFont typeface="Arial"/>
              <a:buChar char="•"/>
            </a:pPr>
            <a:r>
              <a:rPr lang="en-US" sz="2500">
                <a:solidFill>
                  <a:schemeClr val="bg1"/>
                </a:solidFill>
                <a:latin typeface="Calibri Light"/>
                <a:ea typeface="+mn-lt"/>
                <a:cs typeface="+mn-lt"/>
              </a:rPr>
              <a:t>When you do find employment, Welfare-to-Work can assist with a variety of supportive services (childcare, transportation, clothing) to further support you</a:t>
            </a:r>
            <a:endParaRPr lang="en-US" sz="2500">
              <a:solidFill>
                <a:schemeClr val="bg1"/>
              </a:solidFill>
              <a:latin typeface="Calibri Light"/>
              <a:cs typeface="Calibri"/>
            </a:endParaRPr>
          </a:p>
          <a:p>
            <a:pPr marL="457200" indent="-457200">
              <a:buFont typeface="Arial"/>
              <a:buChar char="•"/>
            </a:pPr>
            <a:endParaRPr lang="en-US" sz="2500">
              <a:solidFill>
                <a:schemeClr val="bg1"/>
              </a:solidFill>
              <a:latin typeface="Calibri Light"/>
              <a:ea typeface="+mn-lt"/>
              <a:cs typeface="Calibri"/>
            </a:endParaRPr>
          </a:p>
          <a:p>
            <a:pPr algn="ctr"/>
            <a:r>
              <a:rPr lang="en-US" sz="2200">
                <a:solidFill>
                  <a:schemeClr val="bg1"/>
                </a:solidFill>
                <a:latin typeface="Calibri Light"/>
                <a:ea typeface="+mn-lt"/>
                <a:cs typeface="Calibri Light"/>
              </a:rPr>
              <a:t>Thank you for taking time out of your day to learn about budgeting, money management. </a:t>
            </a:r>
            <a:endParaRPr lang="en-US" sz="2200">
              <a:solidFill>
                <a:schemeClr val="bg1"/>
              </a:solidFill>
              <a:ea typeface="+mn-lt"/>
              <a:cs typeface="+mn-lt"/>
            </a:endParaRPr>
          </a:p>
          <a:p>
            <a:pPr algn="ctr"/>
            <a:r>
              <a:rPr lang="en-US" sz="2200">
                <a:solidFill>
                  <a:schemeClr val="bg1"/>
                </a:solidFill>
                <a:latin typeface="Calibri Light"/>
                <a:ea typeface="+mn-lt"/>
                <a:cs typeface="+mn-lt"/>
              </a:rPr>
              <a:t>Reach out to your Welfare-to-Work SSW if you have any needs, questions or help starting the job searching/employment process. We are here for you.</a:t>
            </a:r>
            <a:endParaRPr lang="en-US" sz="2200">
              <a:solidFill>
                <a:schemeClr val="bg1"/>
              </a:solidFill>
              <a:latin typeface="Calibri Light"/>
              <a:cs typeface="Calibri"/>
            </a:endParaRPr>
          </a:p>
          <a:p>
            <a:pPr marL="457200" indent="-457200">
              <a:buFont typeface="Arial"/>
              <a:buChar char="•"/>
            </a:pPr>
            <a:endParaRPr lang="en-US" sz="2800">
              <a:solidFill>
                <a:srgbClr val="FFFFFF"/>
              </a:solidFill>
              <a:cs typeface="Calibri"/>
            </a:endParaRPr>
          </a:p>
          <a:p>
            <a:pPr marL="457200" indent="-457200">
              <a:buFont typeface="Arial"/>
              <a:buChar char="•"/>
            </a:pPr>
            <a:endParaRPr lang="en-US">
              <a:cs typeface="Calibri"/>
            </a:endParaRPr>
          </a:p>
          <a:p>
            <a:endParaRPr lang="en-US">
              <a:cs typeface="Calibri"/>
            </a:endParaRPr>
          </a:p>
        </p:txBody>
      </p:sp>
      <p:pic>
        <p:nvPicPr>
          <p:cNvPr id="5" name="Graphic 5" descr="Money with solid fill">
            <a:extLst>
              <a:ext uri="{FF2B5EF4-FFF2-40B4-BE49-F238E27FC236}">
                <a16:creationId xmlns:a16="http://schemas.microsoft.com/office/drawing/2014/main" id="{BBD56471-38B3-489F-A642-CF027AD385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06185" y="636954"/>
            <a:ext cx="1236784" cy="1236784"/>
          </a:xfrm>
          <a:prstGeom prst="rect">
            <a:avLst/>
          </a:prstGeom>
        </p:spPr>
      </p:pic>
      <p:pic>
        <p:nvPicPr>
          <p:cNvPr id="6" name="Graphic 7" descr="Office worker male with solid fill">
            <a:extLst>
              <a:ext uri="{FF2B5EF4-FFF2-40B4-BE49-F238E27FC236}">
                <a16:creationId xmlns:a16="http://schemas.microsoft.com/office/drawing/2014/main" id="{598DBFC0-38BE-4367-B553-754A4970B8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108" y="5638800"/>
            <a:ext cx="1334476" cy="1060938"/>
          </a:xfrm>
          <a:prstGeom prst="rect">
            <a:avLst/>
          </a:prstGeom>
        </p:spPr>
      </p:pic>
      <p:pic>
        <p:nvPicPr>
          <p:cNvPr id="2" name="Slide 1.8">
            <a:hlinkClick r:id="" action="ppaction://media"/>
            <a:extLst>
              <a:ext uri="{FF2B5EF4-FFF2-40B4-BE49-F238E27FC236}">
                <a16:creationId xmlns:a16="http://schemas.microsoft.com/office/drawing/2014/main" id="{63742ED7-81DC-45C2-B119-EBF880B17A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6754" y="6365875"/>
            <a:ext cx="422372" cy="360796"/>
          </a:xfrm>
          <a:prstGeom prst="rect">
            <a:avLst/>
          </a:prstGeom>
        </p:spPr>
      </p:pic>
    </p:spTree>
    <p:extLst>
      <p:ext uri="{BB962C8B-B14F-4D97-AF65-F5344CB8AC3E}">
        <p14:creationId xmlns:p14="http://schemas.microsoft.com/office/powerpoint/2010/main" val="39970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2F87FBD-63F6-4351-8BAC-9636B74F5BD4}"/>
              </a:ext>
            </a:extLst>
          </p:cNvPr>
          <p:cNvSpPr>
            <a:spLocks noGrp="1"/>
          </p:cNvSpPr>
          <p:nvPr>
            <p:ph type="title"/>
          </p:nvPr>
        </p:nvSpPr>
        <p:spPr>
          <a:xfrm>
            <a:off x="5596450" y="806938"/>
            <a:ext cx="6443786" cy="2622063"/>
          </a:xfrm>
        </p:spPr>
        <p:txBody>
          <a:bodyPr vert="horz" lIns="91440" tIns="45720" rIns="91440" bIns="45720" rtlCol="0" anchor="t">
            <a:normAutofit fontScale="90000"/>
          </a:bodyPr>
          <a:lstStyle/>
          <a:p>
            <a:pPr algn="ctr"/>
            <a:r>
              <a:rPr lang="en-US" sz="4000" b="1">
                <a:solidFill>
                  <a:schemeClr val="bg1"/>
                </a:solidFill>
                <a:ea typeface="+mj-lt"/>
                <a:cs typeface="+mj-lt"/>
              </a:rPr>
              <a:t>Think about how you spend your money each month... Is your current budget working for you? </a:t>
            </a:r>
            <a:r>
              <a:rPr lang="en-US" sz="4000">
                <a:ea typeface="+mj-lt"/>
                <a:cs typeface="+mj-lt"/>
              </a:rPr>
              <a:t/>
            </a:r>
            <a:br>
              <a:rPr lang="en-US" sz="4000">
                <a:ea typeface="+mj-lt"/>
                <a:cs typeface="+mj-lt"/>
              </a:rPr>
            </a:br>
            <a:r>
              <a:rPr lang="en-US" sz="4000">
                <a:cs typeface="Calibri Light"/>
              </a:rPr>
              <a:t/>
            </a:r>
            <a:br>
              <a:rPr lang="en-US" sz="4000">
                <a:cs typeface="Calibri Light"/>
              </a:rPr>
            </a:br>
            <a:r>
              <a:rPr lang="en-US" sz="4000">
                <a:cs typeface="Calibri Light"/>
              </a:rPr>
              <a:t/>
            </a:r>
            <a:br>
              <a:rPr lang="en-US" sz="4000">
                <a:cs typeface="Calibri Light"/>
              </a:rPr>
            </a:br>
            <a:r>
              <a:rPr lang="en-US" sz="4000">
                <a:cs typeface="Calibri Light"/>
              </a:rPr>
              <a:t/>
            </a:r>
            <a:br>
              <a:rPr lang="en-US" sz="4000">
                <a:cs typeface="Calibri Light"/>
              </a:rPr>
            </a:br>
            <a:r>
              <a:rPr lang="en-US" sz="4000">
                <a:solidFill>
                  <a:schemeClr val="bg1"/>
                </a:solidFill>
                <a:cs typeface="Calibri Light"/>
              </a:rPr>
              <a:t> </a:t>
            </a:r>
            <a:endParaRPr lang="en-US">
              <a:solidFill>
                <a:schemeClr val="bg1"/>
              </a:solidFill>
              <a:cs typeface="Calibri Light" panose="020F0302020204030204"/>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BD1895CF-AB4C-48DC-8BE1-58374545014D}"/>
              </a:ext>
            </a:extLst>
          </p:cNvPr>
          <p:cNvPicPr>
            <a:picLocks noChangeAspect="1"/>
          </p:cNvPicPr>
          <p:nvPr/>
        </p:nvPicPr>
        <p:blipFill>
          <a:blip r:embed="rId5"/>
          <a:stretch>
            <a:fillRect/>
          </a:stretch>
        </p:blipFill>
        <p:spPr>
          <a:xfrm>
            <a:off x="526275" y="458966"/>
            <a:ext cx="4169507" cy="5939489"/>
          </a:xfrm>
          <a:prstGeom prst="rect">
            <a:avLst/>
          </a:prstGeom>
        </p:spPr>
      </p:pic>
      <p:sp>
        <p:nvSpPr>
          <p:cNvPr id="5" name="TextBox 4">
            <a:extLst>
              <a:ext uri="{FF2B5EF4-FFF2-40B4-BE49-F238E27FC236}">
                <a16:creationId xmlns:a16="http://schemas.microsoft.com/office/drawing/2014/main" id="{3334A3EF-CB60-41E7-9030-8DA77186564C}"/>
              </a:ext>
            </a:extLst>
          </p:cNvPr>
          <p:cNvSpPr txBox="1"/>
          <p:nvPr/>
        </p:nvSpPr>
        <p:spPr>
          <a:xfrm>
            <a:off x="5652478" y="3102708"/>
            <a:ext cx="6445736"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mn-lt"/>
                <a:cs typeface="+mn-lt"/>
              </a:rPr>
              <a:t>When creating a budget add all incoming income such as:</a:t>
            </a:r>
            <a:endParaRPr lang="en-US" sz="2400">
              <a:solidFill>
                <a:schemeClr val="bg1"/>
              </a:solidFill>
              <a:cs typeface="Calibri"/>
            </a:endParaRPr>
          </a:p>
          <a:p>
            <a:pPr marL="285750" indent="-285750">
              <a:buFont typeface="Arial"/>
              <a:buChar char="•"/>
            </a:pPr>
            <a:r>
              <a:rPr lang="en-US" sz="2400">
                <a:solidFill>
                  <a:schemeClr val="bg1"/>
                </a:solidFill>
                <a:ea typeface="+mn-lt"/>
                <a:cs typeface="+mn-lt"/>
              </a:rPr>
              <a:t>Cash Aid/</a:t>
            </a:r>
            <a:r>
              <a:rPr lang="en-US" sz="2400" err="1">
                <a:solidFill>
                  <a:schemeClr val="bg1"/>
                </a:solidFill>
                <a:ea typeface="+mn-lt"/>
                <a:cs typeface="+mn-lt"/>
              </a:rPr>
              <a:t>Calfresh</a:t>
            </a:r>
            <a:endParaRPr lang="en-US" sz="2400">
              <a:solidFill>
                <a:schemeClr val="bg1"/>
              </a:solidFill>
              <a:ea typeface="+mn-lt"/>
              <a:cs typeface="+mn-lt"/>
            </a:endParaRPr>
          </a:p>
          <a:p>
            <a:pPr marL="285750" indent="-285750">
              <a:buFont typeface="Arial"/>
              <a:buChar char="•"/>
            </a:pPr>
            <a:r>
              <a:rPr lang="en-US" sz="2400">
                <a:solidFill>
                  <a:schemeClr val="bg1"/>
                </a:solidFill>
                <a:ea typeface="+mn-lt"/>
                <a:cs typeface="+mn-lt"/>
              </a:rPr>
              <a:t>Employment (Net Earnings)/Self-Employment</a:t>
            </a:r>
          </a:p>
          <a:p>
            <a:pPr marL="285750" indent="-285750">
              <a:buFont typeface="Arial"/>
              <a:buChar char="•"/>
            </a:pPr>
            <a:r>
              <a:rPr lang="en-US" sz="2400">
                <a:solidFill>
                  <a:schemeClr val="bg1"/>
                </a:solidFill>
                <a:ea typeface="+mn-lt"/>
                <a:cs typeface="+mn-lt"/>
              </a:rPr>
              <a:t>EDD/ Unemployment Benefits</a:t>
            </a:r>
          </a:p>
          <a:p>
            <a:pPr marL="285750" indent="-285750">
              <a:buFont typeface="Arial"/>
              <a:buChar char="•"/>
            </a:pPr>
            <a:r>
              <a:rPr lang="en-US" sz="2400">
                <a:solidFill>
                  <a:schemeClr val="bg1"/>
                </a:solidFill>
                <a:ea typeface="+mn-lt"/>
                <a:cs typeface="+mn-lt"/>
              </a:rPr>
              <a:t>Child Support</a:t>
            </a:r>
          </a:p>
          <a:p>
            <a:pPr marL="285750" indent="-285750">
              <a:buFont typeface="Arial"/>
              <a:buChar char="•"/>
            </a:pPr>
            <a:r>
              <a:rPr lang="en-US" sz="2400">
                <a:solidFill>
                  <a:schemeClr val="bg1"/>
                </a:solidFill>
                <a:ea typeface="+mn-lt"/>
                <a:cs typeface="+mn-lt"/>
              </a:rPr>
              <a:t>SSI/SSP</a:t>
            </a:r>
          </a:p>
          <a:p>
            <a:pPr marL="285750" indent="-285750">
              <a:buFont typeface="Arial"/>
              <a:buChar char="•"/>
            </a:pPr>
            <a:r>
              <a:rPr lang="en-US" sz="2400">
                <a:solidFill>
                  <a:schemeClr val="bg1"/>
                </a:solidFill>
                <a:cs typeface="Calibri"/>
              </a:rPr>
              <a:t>Survivors Benefits</a:t>
            </a:r>
          </a:p>
          <a:p>
            <a:pPr marL="285750" indent="-285750">
              <a:buFont typeface="Arial"/>
              <a:buChar char="•"/>
            </a:pPr>
            <a:endParaRPr lang="en-US">
              <a:solidFill>
                <a:schemeClr val="bg1"/>
              </a:solidFill>
              <a:cs typeface="Calibri"/>
            </a:endParaRPr>
          </a:p>
          <a:p>
            <a:pPr marL="285750" indent="-285750">
              <a:buFont typeface="Arial"/>
              <a:buChar char="•"/>
            </a:pPr>
            <a:endParaRPr lang="en-US">
              <a:solidFill>
                <a:schemeClr val="bg1"/>
              </a:solidFill>
              <a:cs typeface="Calibri"/>
            </a:endParaRPr>
          </a:p>
          <a:p>
            <a:pPr marL="285750" indent="-285750">
              <a:buFont typeface="Arial"/>
              <a:buChar char="•"/>
            </a:pPr>
            <a:endParaRPr lang="en-US">
              <a:solidFill>
                <a:schemeClr val="bg1"/>
              </a:solidFill>
              <a:cs typeface="Calibri"/>
            </a:endParaRPr>
          </a:p>
        </p:txBody>
      </p:sp>
      <p:pic>
        <p:nvPicPr>
          <p:cNvPr id="3" name="BMM Slide 2">
            <a:hlinkClick r:id="" action="ppaction://media"/>
            <a:extLst>
              <a:ext uri="{FF2B5EF4-FFF2-40B4-BE49-F238E27FC236}">
                <a16:creationId xmlns:a16="http://schemas.microsoft.com/office/drawing/2014/main" id="{DEBED286-3FFD-451B-BB00-2CDE91CC17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7198" y="6087294"/>
            <a:ext cx="730250" cy="730250"/>
          </a:xfrm>
          <a:prstGeom prst="rect">
            <a:avLst/>
          </a:prstGeom>
        </p:spPr>
      </p:pic>
    </p:spTree>
    <p:extLst>
      <p:ext uri="{BB962C8B-B14F-4D97-AF65-F5344CB8AC3E}">
        <p14:creationId xmlns:p14="http://schemas.microsoft.com/office/powerpoint/2010/main" val="15852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6C7070F-B3AA-4FB3-BE50-33F31213C1E0}"/>
              </a:ext>
            </a:extLst>
          </p:cNvPr>
          <p:cNvSpPr>
            <a:spLocks noGrp="1"/>
          </p:cNvSpPr>
          <p:nvPr>
            <p:ph type="title"/>
          </p:nvPr>
        </p:nvSpPr>
        <p:spPr>
          <a:xfrm>
            <a:off x="295895" y="1816618"/>
            <a:ext cx="4797037" cy="5391926"/>
          </a:xfrm>
        </p:spPr>
        <p:txBody>
          <a:bodyPr vert="horz" lIns="91440" tIns="45720" rIns="91440" bIns="45720" rtlCol="0" anchor="t">
            <a:normAutofit/>
          </a:bodyPr>
          <a:lstStyle/>
          <a:p>
            <a:pPr algn="ctr"/>
            <a:r>
              <a:rPr lang="en-US" sz="8000" b="1">
                <a:solidFill>
                  <a:srgbClr val="FFFFFF"/>
                </a:solidFill>
                <a:cs typeface="Calibri Light"/>
              </a:rPr>
              <a:t>Example of Family Budget</a:t>
            </a:r>
            <a:endParaRPr lang="en-US" sz="8000" b="1" kern="1200">
              <a:solidFill>
                <a:srgbClr val="FFFFFF"/>
              </a:solidFill>
              <a:latin typeface="+mj-lt"/>
              <a:cs typeface="Calibri Light"/>
            </a:endParaRPr>
          </a:p>
        </p:txBody>
      </p:sp>
      <p:cxnSp>
        <p:nvCxnSpPr>
          <p:cNvPr id="11" name="Straight Connector 10">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7B6234D-03E4-4E28-9C60-B9C20505BB7B}"/>
              </a:ext>
            </a:extLst>
          </p:cNvPr>
          <p:cNvPicPr>
            <a:picLocks noChangeAspect="1"/>
          </p:cNvPicPr>
          <p:nvPr/>
        </p:nvPicPr>
        <p:blipFill>
          <a:blip r:embed="rId5"/>
          <a:stretch>
            <a:fillRect/>
          </a:stretch>
        </p:blipFill>
        <p:spPr>
          <a:xfrm>
            <a:off x="5713535" y="315403"/>
            <a:ext cx="5859583" cy="6362742"/>
          </a:xfrm>
          <a:prstGeom prst="rect">
            <a:avLst/>
          </a:prstGeom>
        </p:spPr>
      </p:pic>
      <p:pic>
        <p:nvPicPr>
          <p:cNvPr id="3" name="BMM Slide 3">
            <a:hlinkClick r:id="" action="ppaction://media"/>
            <a:extLst>
              <a:ext uri="{FF2B5EF4-FFF2-40B4-BE49-F238E27FC236}">
                <a16:creationId xmlns:a16="http://schemas.microsoft.com/office/drawing/2014/main" id="{58E7685D-6A37-404F-AEA8-039337F6C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27" y="6029940"/>
            <a:ext cx="730250" cy="730250"/>
          </a:xfrm>
          <a:prstGeom prst="rect">
            <a:avLst/>
          </a:prstGeom>
        </p:spPr>
      </p:pic>
    </p:spTree>
    <p:extLst>
      <p:ext uri="{BB962C8B-B14F-4D97-AF65-F5344CB8AC3E}">
        <p14:creationId xmlns:p14="http://schemas.microsoft.com/office/powerpoint/2010/main" val="34771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20F89-6D2E-4E7A-8C0B-CB3F9819A9D5}"/>
              </a:ext>
            </a:extLst>
          </p:cNvPr>
          <p:cNvSpPr/>
          <p:nvPr/>
        </p:nvSpPr>
        <p:spPr>
          <a:xfrm>
            <a:off x="5843954" y="54727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D255FBFE-28AA-42B8-8CC5-37FFA92EBD47}"/>
              </a:ext>
            </a:extLst>
          </p:cNvPr>
          <p:cNvSpPr txBox="1"/>
          <p:nvPr/>
        </p:nvSpPr>
        <p:spPr>
          <a:xfrm>
            <a:off x="201247" y="2301631"/>
            <a:ext cx="5615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C945D11A-E69E-41C3-9D9B-2E23FD6BA868}"/>
              </a:ext>
            </a:extLst>
          </p:cNvPr>
          <p:cNvSpPr txBox="1"/>
          <p:nvPr/>
        </p:nvSpPr>
        <p:spPr>
          <a:xfrm>
            <a:off x="676275" y="112712"/>
            <a:ext cx="1065688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FFFF"/>
                </a:solidFill>
                <a:latin typeface="Calibri Light"/>
                <a:cs typeface="Segoe UI"/>
              </a:rPr>
              <a:t>When Creating a Budget Know the Difference Between</a:t>
            </a:r>
            <a:r>
              <a:rPr lang="en-US" sz="4000" b="1">
                <a:solidFill>
                  <a:srgbClr val="FFFFFF"/>
                </a:solidFill>
                <a:cs typeface="Segoe UI"/>
              </a:rPr>
              <a:t> </a:t>
            </a:r>
            <a:r>
              <a:rPr lang="en-US" sz="4000" b="1">
                <a:cs typeface="Segoe UI"/>
              </a:rPr>
              <a:t>​</a:t>
            </a:r>
          </a:p>
          <a:p>
            <a:pPr algn="ctr"/>
            <a:endParaRPr lang="en-US" sz="3600" i="1">
              <a:cs typeface="Segoe UI"/>
            </a:endParaRPr>
          </a:p>
        </p:txBody>
      </p:sp>
      <p:sp>
        <p:nvSpPr>
          <p:cNvPr id="5" name="TextBox 4">
            <a:extLst>
              <a:ext uri="{FF2B5EF4-FFF2-40B4-BE49-F238E27FC236}">
                <a16:creationId xmlns:a16="http://schemas.microsoft.com/office/drawing/2014/main" id="{A693B55B-0133-4E49-B01E-D87B401093F8}"/>
              </a:ext>
            </a:extLst>
          </p:cNvPr>
          <p:cNvSpPr txBox="1"/>
          <p:nvPr/>
        </p:nvSpPr>
        <p:spPr>
          <a:xfrm>
            <a:off x="430213" y="1954213"/>
            <a:ext cx="36322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Segoe UI"/>
            </a:endParaRPr>
          </a:p>
          <a:p>
            <a:pPr>
              <a:buChar char="•"/>
            </a:pPr>
            <a:r>
              <a:rPr lang="en-US" sz="3600">
                <a:solidFill>
                  <a:srgbClr val="FFFFFF"/>
                </a:solidFill>
                <a:cs typeface="Arial"/>
              </a:rPr>
              <a:t>Rent/ Mortgage</a:t>
            </a:r>
            <a:endParaRPr lang="en-US">
              <a:cs typeface="Calibri" panose="020F0502020204030204"/>
            </a:endParaRPr>
          </a:p>
          <a:p>
            <a:pPr>
              <a:buChar char="•"/>
            </a:pPr>
            <a:endParaRPr lang="en-US" sz="3600">
              <a:cs typeface="Arial"/>
            </a:endParaRPr>
          </a:p>
          <a:p>
            <a:pPr>
              <a:buChar char="•"/>
            </a:pPr>
            <a:r>
              <a:rPr lang="en-US" sz="3600">
                <a:solidFill>
                  <a:srgbClr val="FFFFFF"/>
                </a:solidFill>
                <a:cs typeface="Arial"/>
              </a:rPr>
              <a:t>Utilities</a:t>
            </a:r>
            <a:r>
              <a:rPr lang="en-US" sz="3600">
                <a:cs typeface="Arial"/>
              </a:rPr>
              <a:t>​ </a:t>
            </a:r>
          </a:p>
          <a:p>
            <a:pPr>
              <a:buChar char="•"/>
            </a:pPr>
            <a:endParaRPr lang="en-US" sz="3600">
              <a:solidFill>
                <a:srgbClr val="000000"/>
              </a:solidFill>
              <a:cs typeface="Arial"/>
            </a:endParaRPr>
          </a:p>
          <a:p>
            <a:pPr>
              <a:buChar char="•"/>
            </a:pPr>
            <a:r>
              <a:rPr lang="en-US" sz="3600">
                <a:solidFill>
                  <a:srgbClr val="FFFFFF"/>
                </a:solidFill>
                <a:cs typeface="Arial"/>
              </a:rPr>
              <a:t>Groceries </a:t>
            </a:r>
          </a:p>
        </p:txBody>
      </p:sp>
      <p:sp>
        <p:nvSpPr>
          <p:cNvPr id="7" name="TextBox 6">
            <a:extLst>
              <a:ext uri="{FF2B5EF4-FFF2-40B4-BE49-F238E27FC236}">
                <a16:creationId xmlns:a16="http://schemas.microsoft.com/office/drawing/2014/main" id="{40761C9E-6684-472F-A979-4A13672E8B40}"/>
              </a:ext>
            </a:extLst>
          </p:cNvPr>
          <p:cNvSpPr txBox="1"/>
          <p:nvPr/>
        </p:nvSpPr>
        <p:spPr>
          <a:xfrm>
            <a:off x="6732588" y="2192338"/>
            <a:ext cx="378301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800">
                <a:solidFill>
                  <a:srgbClr val="FFFFFF"/>
                </a:solidFill>
                <a:cs typeface="Arial"/>
              </a:rPr>
              <a:t>Credit Cards</a:t>
            </a:r>
            <a:r>
              <a:rPr lang="en-US" sz="2800">
                <a:cs typeface="Arial"/>
              </a:rPr>
              <a:t>​ </a:t>
            </a:r>
          </a:p>
          <a:p>
            <a:pPr>
              <a:buChar char="•"/>
            </a:pPr>
            <a:r>
              <a:rPr lang="en-US" sz="2800">
                <a:solidFill>
                  <a:srgbClr val="FFFFFF"/>
                </a:solidFill>
                <a:cs typeface="Arial"/>
              </a:rPr>
              <a:t>Car payment/Insurance</a:t>
            </a:r>
            <a:r>
              <a:rPr lang="en-US" sz="2800">
                <a:cs typeface="Arial"/>
              </a:rPr>
              <a:t>​</a:t>
            </a:r>
          </a:p>
          <a:p>
            <a:pPr>
              <a:buChar char="•"/>
            </a:pPr>
            <a:r>
              <a:rPr lang="en-US" sz="2800">
                <a:solidFill>
                  <a:srgbClr val="FFFFFF"/>
                </a:solidFill>
                <a:cs typeface="Arial"/>
              </a:rPr>
              <a:t>Dining Out</a:t>
            </a:r>
            <a:r>
              <a:rPr lang="en-US" sz="2800">
                <a:cs typeface="Arial"/>
              </a:rPr>
              <a:t>​ </a:t>
            </a:r>
          </a:p>
          <a:p>
            <a:pPr>
              <a:buChar char="•"/>
            </a:pPr>
            <a:r>
              <a:rPr lang="en-US" sz="2800">
                <a:solidFill>
                  <a:srgbClr val="FFFFFF"/>
                </a:solidFill>
                <a:cs typeface="Arial"/>
              </a:rPr>
              <a:t>Clothing/Shoes</a:t>
            </a:r>
            <a:r>
              <a:rPr lang="en-US" sz="2800">
                <a:cs typeface="Arial"/>
              </a:rPr>
              <a:t>​ </a:t>
            </a:r>
          </a:p>
          <a:p>
            <a:pPr>
              <a:buChar char="•"/>
            </a:pPr>
            <a:r>
              <a:rPr lang="en-US" sz="2800">
                <a:solidFill>
                  <a:srgbClr val="FFFFFF"/>
                </a:solidFill>
                <a:cs typeface="Arial"/>
              </a:rPr>
              <a:t>Personal Care</a:t>
            </a:r>
            <a:r>
              <a:rPr lang="en-US" sz="2800">
                <a:cs typeface="Arial"/>
              </a:rPr>
              <a:t>​</a:t>
            </a:r>
          </a:p>
          <a:p>
            <a:pPr>
              <a:buChar char="•"/>
            </a:pPr>
            <a:r>
              <a:rPr lang="en-US" sz="2800">
                <a:solidFill>
                  <a:srgbClr val="FFFFFF"/>
                </a:solidFill>
                <a:cs typeface="Arial"/>
              </a:rPr>
              <a:t>Gifts/Presents</a:t>
            </a:r>
            <a:r>
              <a:rPr lang="en-US" sz="2800">
                <a:cs typeface="Arial"/>
              </a:rPr>
              <a:t>​ </a:t>
            </a:r>
          </a:p>
          <a:p>
            <a:pPr>
              <a:buChar char="•"/>
            </a:pPr>
            <a:r>
              <a:rPr lang="en-US" sz="2800">
                <a:solidFill>
                  <a:srgbClr val="FFFFFF"/>
                </a:solidFill>
                <a:cs typeface="Arial"/>
              </a:rPr>
              <a:t>Vacation</a:t>
            </a:r>
            <a:r>
              <a:rPr lang="en-US" sz="2800">
                <a:cs typeface="Arial"/>
              </a:rPr>
              <a:t>​</a:t>
            </a:r>
          </a:p>
          <a:p>
            <a:pPr>
              <a:buChar char="•"/>
            </a:pPr>
            <a:r>
              <a:rPr lang="en-US" sz="2800">
                <a:solidFill>
                  <a:srgbClr val="FFFFFF"/>
                </a:solidFill>
                <a:cs typeface="Arial"/>
              </a:rPr>
              <a:t>Cell Phone Bill</a:t>
            </a:r>
            <a:r>
              <a:rPr lang="en-US" sz="2800">
                <a:cs typeface="Arial"/>
              </a:rPr>
              <a:t>​</a:t>
            </a:r>
          </a:p>
          <a:p>
            <a:pPr>
              <a:buChar char="•"/>
            </a:pPr>
            <a:r>
              <a:rPr lang="en-US" sz="2800">
                <a:solidFill>
                  <a:srgbClr val="FFFFFF"/>
                </a:solidFill>
                <a:cs typeface="Arial"/>
              </a:rPr>
              <a:t>Wi-Fi </a:t>
            </a:r>
          </a:p>
        </p:txBody>
      </p:sp>
      <p:sp>
        <p:nvSpPr>
          <p:cNvPr id="9" name="TextBox 8">
            <a:extLst>
              <a:ext uri="{FF2B5EF4-FFF2-40B4-BE49-F238E27FC236}">
                <a16:creationId xmlns:a16="http://schemas.microsoft.com/office/drawing/2014/main" id="{27E2095D-F3BA-47F5-8EAB-3AE76316D8AA}"/>
              </a:ext>
            </a:extLst>
          </p:cNvPr>
          <p:cNvSpPr txBox="1"/>
          <p:nvPr/>
        </p:nvSpPr>
        <p:spPr>
          <a:xfrm>
            <a:off x="1470026" y="1271587"/>
            <a:ext cx="9069386"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t>NEED                  VS.              WANT</a:t>
            </a:r>
          </a:p>
        </p:txBody>
      </p:sp>
      <p:pic>
        <p:nvPicPr>
          <p:cNvPr id="12" name="Graphic 4" descr="Smart Phone with solid fill">
            <a:extLst>
              <a:ext uri="{FF2B5EF4-FFF2-40B4-BE49-F238E27FC236}">
                <a16:creationId xmlns:a16="http://schemas.microsoft.com/office/drawing/2014/main" id="{0403AC7C-4C32-46E4-8A01-8E11186D42D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116035" y="5213228"/>
            <a:ext cx="552938" cy="513862"/>
          </a:xfrm>
          <a:prstGeom prst="rect">
            <a:avLst/>
          </a:prstGeom>
        </p:spPr>
      </p:pic>
      <p:pic>
        <p:nvPicPr>
          <p:cNvPr id="14" name="Graphic 7" descr="Menu with solid fill">
            <a:extLst>
              <a:ext uri="{FF2B5EF4-FFF2-40B4-BE49-F238E27FC236}">
                <a16:creationId xmlns:a16="http://schemas.microsoft.com/office/drawing/2014/main" id="{A64DDF41-2FC5-47B5-899D-6015514418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623910" y="2977296"/>
            <a:ext cx="719015" cy="572477"/>
          </a:xfrm>
          <a:prstGeom prst="rect">
            <a:avLst/>
          </a:prstGeom>
        </p:spPr>
      </p:pic>
      <p:pic>
        <p:nvPicPr>
          <p:cNvPr id="15" name="Graphic 8" descr="Cell Tower with solid fill">
            <a:extLst>
              <a:ext uri="{FF2B5EF4-FFF2-40B4-BE49-F238E27FC236}">
                <a16:creationId xmlns:a16="http://schemas.microsoft.com/office/drawing/2014/main" id="{26A6F6D1-76AE-4A86-B018-927656C493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93796" y="5643685"/>
            <a:ext cx="565150" cy="573088"/>
          </a:xfrm>
          <a:prstGeom prst="rect">
            <a:avLst/>
          </a:prstGeom>
        </p:spPr>
      </p:pic>
      <p:pic>
        <p:nvPicPr>
          <p:cNvPr id="16" name="Graphic 9" descr="House with solid fill">
            <a:extLst>
              <a:ext uri="{FF2B5EF4-FFF2-40B4-BE49-F238E27FC236}">
                <a16:creationId xmlns:a16="http://schemas.microsoft.com/office/drawing/2014/main" id="{E4331BD5-ED5A-4145-8D42-FE4602D4F77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42482" y="2135920"/>
            <a:ext cx="914400" cy="914400"/>
          </a:xfrm>
          <a:prstGeom prst="rect">
            <a:avLst/>
          </a:prstGeom>
        </p:spPr>
      </p:pic>
      <p:pic>
        <p:nvPicPr>
          <p:cNvPr id="17" name="Graphic 10" descr="Lights On with solid fill">
            <a:extLst>
              <a:ext uri="{FF2B5EF4-FFF2-40B4-BE49-F238E27FC236}">
                <a16:creationId xmlns:a16="http://schemas.microsoft.com/office/drawing/2014/main" id="{D2542485-83B5-4F4F-B0FB-67E91A08E5A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593853" y="3183670"/>
            <a:ext cx="914400" cy="914400"/>
          </a:xfrm>
          <a:prstGeom prst="rect">
            <a:avLst/>
          </a:prstGeom>
        </p:spPr>
      </p:pic>
      <p:pic>
        <p:nvPicPr>
          <p:cNvPr id="18" name="Graphic 11" descr="Shopping cart with solid fill">
            <a:extLst>
              <a:ext uri="{FF2B5EF4-FFF2-40B4-BE49-F238E27FC236}">
                <a16:creationId xmlns:a16="http://schemas.microsoft.com/office/drawing/2014/main" id="{6B1DA83D-74EC-449E-A6EB-2FF44F4927B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697041" y="4361270"/>
            <a:ext cx="914400" cy="914400"/>
          </a:xfrm>
          <a:prstGeom prst="rect">
            <a:avLst/>
          </a:prstGeom>
        </p:spPr>
      </p:pic>
      <p:pic>
        <p:nvPicPr>
          <p:cNvPr id="10" name="Graphic 18" descr="Car with solid fill">
            <a:extLst>
              <a:ext uri="{FF2B5EF4-FFF2-40B4-BE49-F238E27FC236}">
                <a16:creationId xmlns:a16="http://schemas.microsoft.com/office/drawing/2014/main" id="{D7BFD666-745E-4EF7-81CC-24A8678B2D8F}"/>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521583" y="2487613"/>
            <a:ext cx="819151" cy="803276"/>
          </a:xfrm>
          <a:prstGeom prst="rect">
            <a:avLst/>
          </a:prstGeom>
        </p:spPr>
      </p:pic>
      <p:pic>
        <p:nvPicPr>
          <p:cNvPr id="19" name="Graphic 12" descr="Credit card with solid fill">
            <a:extLst>
              <a:ext uri="{FF2B5EF4-FFF2-40B4-BE49-F238E27FC236}">
                <a16:creationId xmlns:a16="http://schemas.microsoft.com/office/drawing/2014/main" id="{AF6E4BC9-D99D-44B8-AAAE-55F86D70BCC7}"/>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901113" y="2058988"/>
            <a:ext cx="747713" cy="755650"/>
          </a:xfrm>
          <a:prstGeom prst="rect">
            <a:avLst/>
          </a:prstGeom>
        </p:spPr>
      </p:pic>
      <p:pic>
        <p:nvPicPr>
          <p:cNvPr id="8" name="Graphic 19" descr="Tropical scene with solid fill">
            <a:extLst>
              <a:ext uri="{FF2B5EF4-FFF2-40B4-BE49-F238E27FC236}">
                <a16:creationId xmlns:a16="http://schemas.microsoft.com/office/drawing/2014/main" id="{2B400BC6-B011-4491-868F-95E2927E19AE}"/>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345487" y="4737588"/>
            <a:ext cx="747713" cy="582246"/>
          </a:xfrm>
          <a:prstGeom prst="rect">
            <a:avLst/>
          </a:prstGeom>
        </p:spPr>
      </p:pic>
      <p:pic>
        <p:nvPicPr>
          <p:cNvPr id="20" name="Graphic 13" descr="Present with solid fill">
            <a:extLst>
              <a:ext uri="{FF2B5EF4-FFF2-40B4-BE49-F238E27FC236}">
                <a16:creationId xmlns:a16="http://schemas.microsoft.com/office/drawing/2014/main" id="{1892EB1A-E181-4FD0-ABF1-280493A193B6}"/>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9099550" y="4360863"/>
            <a:ext cx="588963" cy="581025"/>
          </a:xfrm>
          <a:prstGeom prst="rect">
            <a:avLst/>
          </a:prstGeom>
        </p:spPr>
      </p:pic>
      <p:pic>
        <p:nvPicPr>
          <p:cNvPr id="13" name="Graphic 20" descr="Boot with solid fill">
            <a:extLst>
              <a:ext uri="{FF2B5EF4-FFF2-40B4-BE49-F238E27FC236}">
                <a16:creationId xmlns:a16="http://schemas.microsoft.com/office/drawing/2014/main" id="{97B3A3D6-4770-4EA2-9A9A-581DC203BF0F}"/>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9302261" y="3296017"/>
            <a:ext cx="731838" cy="739775"/>
          </a:xfrm>
          <a:prstGeom prst="rect">
            <a:avLst/>
          </a:prstGeom>
        </p:spPr>
      </p:pic>
      <p:pic>
        <p:nvPicPr>
          <p:cNvPr id="21" name="Graphic 14" descr="Salon with solid fill">
            <a:extLst>
              <a:ext uri="{FF2B5EF4-FFF2-40B4-BE49-F238E27FC236}">
                <a16:creationId xmlns:a16="http://schemas.microsoft.com/office/drawing/2014/main" id="{23B59439-F5B0-47FE-B35B-FE8E1363D06C}"/>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9067800" y="3948112"/>
            <a:ext cx="581025" cy="406401"/>
          </a:xfrm>
          <a:prstGeom prst="rect">
            <a:avLst/>
          </a:prstGeom>
        </p:spPr>
      </p:pic>
      <p:sp>
        <p:nvSpPr>
          <p:cNvPr id="6" name="TextBox 5">
            <a:extLst>
              <a:ext uri="{FF2B5EF4-FFF2-40B4-BE49-F238E27FC236}">
                <a16:creationId xmlns:a16="http://schemas.microsoft.com/office/drawing/2014/main" id="{FC18F9B9-3983-429B-9F45-273AFE8BB6F9}"/>
              </a:ext>
            </a:extLst>
          </p:cNvPr>
          <p:cNvSpPr txBox="1"/>
          <p:nvPr/>
        </p:nvSpPr>
        <p:spPr>
          <a:xfrm>
            <a:off x="454025" y="6081713"/>
            <a:ext cx="448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ea typeface="+mn-lt"/>
                <a:cs typeface="+mn-lt"/>
              </a:rPr>
              <a:t>https://www.themissionkc.org/meals.html</a:t>
            </a:r>
          </a:p>
        </p:txBody>
      </p:sp>
      <p:sp>
        <p:nvSpPr>
          <p:cNvPr id="11" name="TextBox 10">
            <a:extLst>
              <a:ext uri="{FF2B5EF4-FFF2-40B4-BE49-F238E27FC236}">
                <a16:creationId xmlns:a16="http://schemas.microsoft.com/office/drawing/2014/main" id="{F1CB7646-D20E-4AD5-A803-027A1890C105}"/>
              </a:ext>
            </a:extLst>
          </p:cNvPr>
          <p:cNvSpPr txBox="1"/>
          <p:nvPr/>
        </p:nvSpPr>
        <p:spPr>
          <a:xfrm>
            <a:off x="223839" y="5430838"/>
            <a:ext cx="4616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Call 211 for food baskets or visit the website below for free meal services at the Mission</a:t>
            </a:r>
          </a:p>
        </p:txBody>
      </p:sp>
      <p:pic>
        <p:nvPicPr>
          <p:cNvPr id="22" name="BMM Slide 4">
            <a:hlinkClick r:id="" action="ppaction://media"/>
            <a:extLst>
              <a:ext uri="{FF2B5EF4-FFF2-40B4-BE49-F238E27FC236}">
                <a16:creationId xmlns:a16="http://schemas.microsoft.com/office/drawing/2014/main" id="{76960D6C-608A-42D9-A6F0-2912F0CC8835}"/>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327069" y="6054520"/>
            <a:ext cx="730250" cy="730250"/>
          </a:xfrm>
          <a:prstGeom prst="rect">
            <a:avLst/>
          </a:prstGeom>
        </p:spPr>
      </p:pic>
    </p:spTree>
    <p:extLst>
      <p:ext uri="{BB962C8B-B14F-4D97-AF65-F5344CB8AC3E}">
        <p14:creationId xmlns:p14="http://schemas.microsoft.com/office/powerpoint/2010/main" val="426290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6C7070F-B3AA-4FB3-BE50-33F31213C1E0}"/>
              </a:ext>
            </a:extLst>
          </p:cNvPr>
          <p:cNvSpPr>
            <a:spLocks noGrp="1"/>
          </p:cNvSpPr>
          <p:nvPr>
            <p:ph type="title"/>
          </p:nvPr>
        </p:nvSpPr>
        <p:spPr>
          <a:xfrm rot="10800000" flipV="1">
            <a:off x="347484" y="5782822"/>
            <a:ext cx="4646247" cy="963246"/>
          </a:xfrm>
        </p:spPr>
        <p:txBody>
          <a:bodyPr vert="horz" lIns="91440" tIns="45720" rIns="91440" bIns="45720" rtlCol="0" anchor="t">
            <a:noAutofit/>
          </a:bodyPr>
          <a:lstStyle/>
          <a:p>
            <a:pPr algn="ctr"/>
            <a:r>
              <a:rPr lang="en-US" sz="3200" b="1">
                <a:solidFill>
                  <a:srgbClr val="FFFFFF"/>
                </a:solidFill>
                <a:cs typeface="Calibri Light" panose="020F0302020204030204"/>
              </a:rPr>
              <a:t>This receipt shows items that are a NEED </a:t>
            </a:r>
            <a:endParaRPr lang="en-US" sz="3200" b="1" kern="1200">
              <a:solidFill>
                <a:srgbClr val="FFFFFF"/>
              </a:solidFill>
              <a:latin typeface="+mj-lt"/>
              <a:cs typeface="Calibri Light" panose="020F0302020204030204"/>
            </a:endParaRPr>
          </a:p>
        </p:txBody>
      </p:sp>
      <p:cxnSp>
        <p:nvCxnSpPr>
          <p:cNvPr id="11" name="Straight Connector 10">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05A19FE-A3DB-4488-BA0C-BE42AD5221F5}"/>
              </a:ext>
            </a:extLst>
          </p:cNvPr>
          <p:cNvPicPr>
            <a:picLocks noChangeAspect="1"/>
          </p:cNvPicPr>
          <p:nvPr/>
        </p:nvPicPr>
        <p:blipFill>
          <a:blip r:embed="rId5"/>
          <a:stretch>
            <a:fillRect/>
          </a:stretch>
        </p:blipFill>
        <p:spPr>
          <a:xfrm>
            <a:off x="72982" y="44755"/>
            <a:ext cx="5322276" cy="5707091"/>
          </a:xfrm>
          <a:prstGeom prst="rect">
            <a:avLst/>
          </a:prstGeom>
        </p:spPr>
      </p:pic>
      <p:sp>
        <p:nvSpPr>
          <p:cNvPr id="10" name="TextBox 9">
            <a:extLst>
              <a:ext uri="{FF2B5EF4-FFF2-40B4-BE49-F238E27FC236}">
                <a16:creationId xmlns:a16="http://schemas.microsoft.com/office/drawing/2014/main" id="{0968ECAA-36E4-4FCA-8599-FB1E22E3E4CF}"/>
              </a:ext>
            </a:extLst>
          </p:cNvPr>
          <p:cNvSpPr txBox="1"/>
          <p:nvPr/>
        </p:nvSpPr>
        <p:spPr>
          <a:xfrm>
            <a:off x="6228862" y="5779477"/>
            <a:ext cx="48045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Calibri Light"/>
                <a:ea typeface="+mn-lt"/>
                <a:cs typeface="+mn-lt"/>
              </a:rPr>
              <a:t>This receipt shows items that are a WANT</a:t>
            </a:r>
            <a:endParaRPr lang="en-US" sz="3200" b="1">
              <a:latin typeface="Calibri Light"/>
              <a:cs typeface="Calibri" panose="020F0502020204030204"/>
            </a:endParaRPr>
          </a:p>
        </p:txBody>
      </p:sp>
      <p:pic>
        <p:nvPicPr>
          <p:cNvPr id="12" name="Picture 12">
            <a:extLst>
              <a:ext uri="{FF2B5EF4-FFF2-40B4-BE49-F238E27FC236}">
                <a16:creationId xmlns:a16="http://schemas.microsoft.com/office/drawing/2014/main" id="{5BBB8292-1D4B-4689-801C-63D5F7797E04}"/>
              </a:ext>
            </a:extLst>
          </p:cNvPr>
          <p:cNvPicPr>
            <a:picLocks noChangeAspect="1"/>
          </p:cNvPicPr>
          <p:nvPr/>
        </p:nvPicPr>
        <p:blipFill>
          <a:blip r:embed="rId6"/>
          <a:stretch>
            <a:fillRect/>
          </a:stretch>
        </p:blipFill>
        <p:spPr>
          <a:xfrm>
            <a:off x="5496169" y="56662"/>
            <a:ext cx="6631353" cy="5679829"/>
          </a:xfrm>
          <a:prstGeom prst="rect">
            <a:avLst/>
          </a:prstGeom>
        </p:spPr>
      </p:pic>
      <p:pic>
        <p:nvPicPr>
          <p:cNvPr id="4" name="BMM Slide 5">
            <a:hlinkClick r:id="" action="ppaction://media"/>
            <a:extLst>
              <a:ext uri="{FF2B5EF4-FFF2-40B4-BE49-F238E27FC236}">
                <a16:creationId xmlns:a16="http://schemas.microsoft.com/office/drawing/2014/main" id="{EF816828-A4B8-471A-9527-2D7C5A0C84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423" y="6070907"/>
            <a:ext cx="730250" cy="730250"/>
          </a:xfrm>
          <a:prstGeom prst="rect">
            <a:avLst/>
          </a:prstGeom>
        </p:spPr>
      </p:pic>
    </p:spTree>
    <p:extLst>
      <p:ext uri="{BB962C8B-B14F-4D97-AF65-F5344CB8AC3E}">
        <p14:creationId xmlns:p14="http://schemas.microsoft.com/office/powerpoint/2010/main" val="5422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77455" y="1224459"/>
            <a:ext cx="12160832" cy="1463136"/>
          </a:xfrm>
        </p:spPr>
        <p:txBody>
          <a:bodyPr anchor="b">
            <a:normAutofit fontScale="90000"/>
          </a:bodyPr>
          <a:lstStyle/>
          <a:p>
            <a:pPr lvl="1" algn="ctr"/>
            <a:r>
              <a:rPr lang="en-US" sz="6000" b="1">
                <a:solidFill>
                  <a:srgbClr val="FFFFFF"/>
                </a:solidFill>
                <a:latin typeface="+mj-lt"/>
                <a:ea typeface="+mj-lt"/>
                <a:cs typeface="+mj-lt"/>
              </a:rPr>
              <a:t>How can employment improve your budgeting and money management?</a:t>
            </a:r>
            <a:endParaRPr lang="en-US" sz="6000" b="1">
              <a:solidFill>
                <a:srgbClr val="FFFFFF"/>
              </a:solidFill>
            </a:endParaRPr>
          </a:p>
          <a:p>
            <a:endParaRPr lang="en-US" sz="5200">
              <a:solidFill>
                <a:srgbClr val="FFFFFF"/>
              </a:solidFill>
              <a:cs typeface="Calibri Light"/>
            </a:endParaRPr>
          </a:p>
        </p:txBody>
      </p:sp>
      <p:sp>
        <p:nvSpPr>
          <p:cNvPr id="4" name="TextBox 3">
            <a:extLst>
              <a:ext uri="{FF2B5EF4-FFF2-40B4-BE49-F238E27FC236}">
                <a16:creationId xmlns:a16="http://schemas.microsoft.com/office/drawing/2014/main" id="{4BCF7607-CFD1-4FD7-877E-80759E2A8E13}"/>
              </a:ext>
            </a:extLst>
          </p:cNvPr>
          <p:cNvSpPr txBox="1"/>
          <p:nvPr/>
        </p:nvSpPr>
        <p:spPr>
          <a:xfrm>
            <a:off x="35860" y="6149788"/>
            <a:ext cx="12075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solidFill>
                <a:schemeClr val="bg1"/>
              </a:solidFill>
              <a:cs typeface="Calibri"/>
            </a:endParaRPr>
          </a:p>
        </p:txBody>
      </p:sp>
      <p:pic>
        <p:nvPicPr>
          <p:cNvPr id="7" name="Graphic 6" descr="Financial">
            <a:extLst>
              <a:ext uri="{FF2B5EF4-FFF2-40B4-BE49-F238E27FC236}">
                <a16:creationId xmlns:a16="http://schemas.microsoft.com/office/drawing/2014/main" id="{BCFECC2D-4D63-4563-B73C-EE1A9EC512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11703" y="3016657"/>
            <a:ext cx="2412411" cy="2209698"/>
          </a:xfrm>
          <a:prstGeom prst="rect">
            <a:avLst/>
          </a:prstGeom>
        </p:spPr>
      </p:pic>
      <p:sp>
        <p:nvSpPr>
          <p:cNvPr id="9" name="TextBox 8">
            <a:extLst>
              <a:ext uri="{FF2B5EF4-FFF2-40B4-BE49-F238E27FC236}">
                <a16:creationId xmlns:a16="http://schemas.microsoft.com/office/drawing/2014/main" id="{0CE96508-EA9D-49B1-8530-319D1512D720}"/>
              </a:ext>
            </a:extLst>
          </p:cNvPr>
          <p:cNvSpPr txBox="1"/>
          <p:nvPr/>
        </p:nvSpPr>
        <p:spPr>
          <a:xfrm>
            <a:off x="2121668" y="2510609"/>
            <a:ext cx="753365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t>Employment can help support you and your family to reach your dreams and goals</a:t>
            </a:r>
          </a:p>
        </p:txBody>
      </p:sp>
      <p:pic>
        <p:nvPicPr>
          <p:cNvPr id="5" name="Graphic 5" descr="Welder female with solid fill">
            <a:extLst>
              <a:ext uri="{FF2B5EF4-FFF2-40B4-BE49-F238E27FC236}">
                <a16:creationId xmlns:a16="http://schemas.microsoft.com/office/drawing/2014/main" id="{F36E4195-3132-4628-8967-7D7FCE432CC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940" y="4740845"/>
            <a:ext cx="1905163" cy="1905163"/>
          </a:xfrm>
          <a:prstGeom prst="rect">
            <a:avLst/>
          </a:prstGeom>
        </p:spPr>
      </p:pic>
      <p:pic>
        <p:nvPicPr>
          <p:cNvPr id="3" name="Slide 1.1">
            <a:hlinkClick r:id="" action="ppaction://media"/>
            <a:extLst>
              <a:ext uri="{FF2B5EF4-FFF2-40B4-BE49-F238E27FC236}">
                <a16:creationId xmlns:a16="http://schemas.microsoft.com/office/drawing/2014/main" id="{8D311A0A-DC6C-4696-B475-7F2A6758D4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49663" y="6004117"/>
            <a:ext cx="730250" cy="730250"/>
          </a:xfrm>
          <a:prstGeom prst="rect">
            <a:avLst/>
          </a:prstGeom>
        </p:spPr>
      </p:pic>
    </p:spTree>
    <p:extLst>
      <p:ext uri="{BB962C8B-B14F-4D97-AF65-F5344CB8AC3E}">
        <p14:creationId xmlns:p14="http://schemas.microsoft.com/office/powerpoint/2010/main" val="361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9F0A2998-8D1E-42E4-880E-719ECC88906F}"/>
              </a:ext>
            </a:extLst>
          </p:cNvPr>
          <p:cNvSpPr txBox="1"/>
          <p:nvPr/>
        </p:nvSpPr>
        <p:spPr>
          <a:xfrm>
            <a:off x="2936631" y="377093"/>
            <a:ext cx="64457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latin typeface="Calibri Light"/>
                <a:cs typeface="Calibri Light"/>
              </a:rPr>
              <a:t>Why Employment?</a:t>
            </a:r>
            <a:endParaRPr lang="en-US" sz="6000" b="1"/>
          </a:p>
        </p:txBody>
      </p:sp>
      <p:sp>
        <p:nvSpPr>
          <p:cNvPr id="10" name="TextBox 9">
            <a:extLst>
              <a:ext uri="{FF2B5EF4-FFF2-40B4-BE49-F238E27FC236}">
                <a16:creationId xmlns:a16="http://schemas.microsoft.com/office/drawing/2014/main" id="{F88356EE-4395-4A40-AA9E-6ED18F62E9C2}"/>
              </a:ext>
            </a:extLst>
          </p:cNvPr>
          <p:cNvSpPr txBox="1"/>
          <p:nvPr/>
        </p:nvSpPr>
        <p:spPr>
          <a:xfrm>
            <a:off x="230555" y="1842478"/>
            <a:ext cx="1184812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cs typeface="Calibri"/>
              </a:rPr>
              <a:t>*Everyday Benefits</a:t>
            </a:r>
            <a:endParaRPr lang="en-US">
              <a:solidFill>
                <a:schemeClr val="bg1"/>
              </a:solidFill>
              <a:cs typeface="Calibri"/>
            </a:endParaRPr>
          </a:p>
          <a:p>
            <a:pPr marL="285750" indent="-285750">
              <a:buFont typeface="Arial"/>
              <a:buChar char="•"/>
            </a:pPr>
            <a:r>
              <a:rPr lang="en-US" sz="2400">
                <a:solidFill>
                  <a:schemeClr val="bg1"/>
                </a:solidFill>
                <a:cs typeface="Calibri"/>
              </a:rPr>
              <a:t>More income ensures the bills are paid and your family's needs are met. </a:t>
            </a:r>
          </a:p>
          <a:p>
            <a:pPr marL="285750" indent="-285750">
              <a:buFont typeface="Arial"/>
              <a:buChar char="•"/>
            </a:pPr>
            <a:r>
              <a:rPr lang="en-US" sz="2400">
                <a:solidFill>
                  <a:schemeClr val="bg1"/>
                </a:solidFill>
                <a:cs typeface="Calibri"/>
              </a:rPr>
              <a:t>More flexibility in your budget to save and do things that you would like to do for yourself and family (</a:t>
            </a:r>
            <a:r>
              <a:rPr lang="en-US" sz="2400" b="1" i="1">
                <a:solidFill>
                  <a:schemeClr val="bg1"/>
                </a:solidFill>
                <a:cs typeface="Calibri"/>
              </a:rPr>
              <a:t>WANTS: </a:t>
            </a:r>
            <a:r>
              <a:rPr lang="en-US" sz="2400">
                <a:solidFill>
                  <a:schemeClr val="bg1"/>
                </a:solidFill>
                <a:cs typeface="Calibri"/>
              </a:rPr>
              <a:t>movie night, trip to the beach, trip to the zoo, a special birthday party etc.)</a:t>
            </a:r>
          </a:p>
          <a:p>
            <a:r>
              <a:rPr lang="en-US" sz="3200">
                <a:solidFill>
                  <a:schemeClr val="bg1"/>
                </a:solidFill>
                <a:cs typeface="Calibri"/>
              </a:rPr>
              <a:t>*Personal Benefits</a:t>
            </a:r>
          </a:p>
          <a:p>
            <a:pPr marL="342900" indent="-342900">
              <a:buFont typeface="Arial"/>
              <a:buChar char="•"/>
            </a:pPr>
            <a:r>
              <a:rPr lang="en-US" sz="2400">
                <a:solidFill>
                  <a:schemeClr val="bg1"/>
                </a:solidFill>
                <a:cs typeface="Calibri"/>
              </a:rPr>
              <a:t>Decrease in stress because you know your family is being supported.</a:t>
            </a:r>
            <a:endParaRPr lang="en-US">
              <a:solidFill>
                <a:schemeClr val="bg1"/>
              </a:solidFill>
              <a:cs typeface="Calibri"/>
            </a:endParaRPr>
          </a:p>
          <a:p>
            <a:pPr marL="342900" indent="-342900">
              <a:buFont typeface="Arial"/>
              <a:buChar char="•"/>
            </a:pPr>
            <a:r>
              <a:rPr lang="en-US" sz="2400">
                <a:solidFill>
                  <a:schemeClr val="bg1"/>
                </a:solidFill>
                <a:cs typeface="Calibri"/>
              </a:rPr>
              <a:t>Increased independence and boost in self-confidence.</a:t>
            </a:r>
            <a:endParaRPr lang="en-US">
              <a:solidFill>
                <a:schemeClr val="bg1"/>
              </a:solidFill>
              <a:cs typeface="Calibri"/>
            </a:endParaRPr>
          </a:p>
          <a:p>
            <a:pPr marL="285750" indent="-285750">
              <a:buFont typeface="Arial"/>
              <a:buChar char="•"/>
            </a:pPr>
            <a:r>
              <a:rPr lang="en-US" sz="2400">
                <a:solidFill>
                  <a:schemeClr val="bg1"/>
                </a:solidFill>
                <a:cs typeface="Calibri"/>
              </a:rPr>
              <a:t> Increase in socializing (friendship) with other adults while giving back to the community. </a:t>
            </a:r>
          </a:p>
          <a:p>
            <a:r>
              <a:rPr lang="en-US" sz="3200">
                <a:solidFill>
                  <a:schemeClr val="bg1"/>
                </a:solidFill>
                <a:cs typeface="Calibri"/>
              </a:rPr>
              <a:t>*Family Benefits</a:t>
            </a:r>
          </a:p>
          <a:p>
            <a:pPr marL="285750" indent="-285750">
              <a:buFont typeface="Arial"/>
              <a:buChar char="•"/>
            </a:pPr>
            <a:r>
              <a:rPr lang="en-US" sz="2400">
                <a:solidFill>
                  <a:schemeClr val="bg1"/>
                </a:solidFill>
                <a:cs typeface="Calibri"/>
              </a:rPr>
              <a:t>Employment can be a tool to increase stability for you and your family while working towards your goals.</a:t>
            </a:r>
          </a:p>
          <a:p>
            <a:endParaRPr lang="en-US" sz="2400">
              <a:solidFill>
                <a:schemeClr val="bg1"/>
              </a:solidFill>
              <a:cs typeface="Calibri"/>
            </a:endParaRPr>
          </a:p>
        </p:txBody>
      </p:sp>
      <p:pic>
        <p:nvPicPr>
          <p:cNvPr id="11" name="Graphic 11" descr="Office worker female with solid fill">
            <a:extLst>
              <a:ext uri="{FF2B5EF4-FFF2-40B4-BE49-F238E27FC236}">
                <a16:creationId xmlns:a16="http://schemas.microsoft.com/office/drawing/2014/main" id="{26EE6B3C-6783-4CF5-857D-98DE73DF615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5031" y="98832"/>
            <a:ext cx="1549400" cy="1549400"/>
          </a:xfrm>
          <a:prstGeom prst="rect">
            <a:avLst/>
          </a:prstGeom>
        </p:spPr>
      </p:pic>
      <p:pic>
        <p:nvPicPr>
          <p:cNvPr id="12" name="Graphic 12" descr="Briefcase with solid fill">
            <a:extLst>
              <a:ext uri="{FF2B5EF4-FFF2-40B4-BE49-F238E27FC236}">
                <a16:creationId xmlns:a16="http://schemas.microsoft.com/office/drawing/2014/main" id="{F0F5603D-5D80-4364-A509-4024277D61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31968" y="43473"/>
            <a:ext cx="1588477" cy="1608015"/>
          </a:xfrm>
          <a:prstGeom prst="rect">
            <a:avLst/>
          </a:prstGeom>
        </p:spPr>
      </p:pic>
      <p:pic>
        <p:nvPicPr>
          <p:cNvPr id="2" name="Slide 1.2">
            <a:hlinkClick r:id="" action="ppaction://media"/>
            <a:extLst>
              <a:ext uri="{FF2B5EF4-FFF2-40B4-BE49-F238E27FC236}">
                <a16:creationId xmlns:a16="http://schemas.microsoft.com/office/drawing/2014/main" id="{50062602-D8B9-4AE0-9ABB-653FBA972E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26572" y="5988723"/>
            <a:ext cx="730250" cy="730250"/>
          </a:xfrm>
          <a:prstGeom prst="rect">
            <a:avLst/>
          </a:prstGeom>
        </p:spPr>
      </p:pic>
    </p:spTree>
    <p:extLst>
      <p:ext uri="{BB962C8B-B14F-4D97-AF65-F5344CB8AC3E}">
        <p14:creationId xmlns:p14="http://schemas.microsoft.com/office/powerpoint/2010/main" val="197636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33ADEAE5-B080-4DEC-819A-00E41A93F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9">
            <a:extLst>
              <a:ext uri="{FF2B5EF4-FFF2-40B4-BE49-F238E27FC236}">
                <a16:creationId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9F0A2998-8D1E-42E4-880E-719ECC88906F}"/>
              </a:ext>
            </a:extLst>
          </p:cNvPr>
          <p:cNvSpPr txBox="1"/>
          <p:nvPr/>
        </p:nvSpPr>
        <p:spPr>
          <a:xfrm>
            <a:off x="1042010" y="349006"/>
            <a:ext cx="940581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Calibri Light"/>
                <a:ea typeface="+mn-lt"/>
                <a:cs typeface="+mn-lt"/>
              </a:rPr>
              <a:t>Did you know that Welfare-to-Work can help?</a:t>
            </a:r>
            <a:r>
              <a:rPr lang="en-US" sz="5000">
                <a:latin typeface="Calibri Light"/>
                <a:ea typeface="+mn-lt"/>
                <a:cs typeface="+mn-lt"/>
              </a:rPr>
              <a:t> </a:t>
            </a:r>
            <a:endParaRPr lang="en-US" sz="5000">
              <a:latin typeface="Calibri Light"/>
              <a:cs typeface="Calibri Light"/>
            </a:endParaRPr>
          </a:p>
        </p:txBody>
      </p:sp>
      <p:sp>
        <p:nvSpPr>
          <p:cNvPr id="10" name="TextBox 9">
            <a:extLst>
              <a:ext uri="{FF2B5EF4-FFF2-40B4-BE49-F238E27FC236}">
                <a16:creationId xmlns:a16="http://schemas.microsoft.com/office/drawing/2014/main" id="{F88356EE-4395-4A40-AA9E-6ED18F62E9C2}"/>
              </a:ext>
            </a:extLst>
          </p:cNvPr>
          <p:cNvSpPr txBox="1"/>
          <p:nvPr/>
        </p:nvSpPr>
        <p:spPr>
          <a:xfrm>
            <a:off x="-4475162" y="342289"/>
            <a:ext cx="107051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pic>
        <p:nvPicPr>
          <p:cNvPr id="2" name="Graphic 2" descr="Group brainstorm with solid fill">
            <a:extLst>
              <a:ext uri="{FF2B5EF4-FFF2-40B4-BE49-F238E27FC236}">
                <a16:creationId xmlns:a16="http://schemas.microsoft.com/office/drawing/2014/main" id="{15CC6AF8-E220-4F25-8148-18EC03D00BF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29727" y="259007"/>
            <a:ext cx="1864458" cy="1864458"/>
          </a:xfrm>
          <a:prstGeom prst="rect">
            <a:avLst/>
          </a:prstGeom>
        </p:spPr>
      </p:pic>
      <p:sp>
        <p:nvSpPr>
          <p:cNvPr id="3" name="TextBox 2">
            <a:extLst>
              <a:ext uri="{FF2B5EF4-FFF2-40B4-BE49-F238E27FC236}">
                <a16:creationId xmlns:a16="http://schemas.microsoft.com/office/drawing/2014/main" id="{46A9F4F0-E203-4F3F-B81E-37EB1540C1C1}"/>
              </a:ext>
            </a:extLst>
          </p:cNvPr>
          <p:cNvSpPr txBox="1"/>
          <p:nvPr/>
        </p:nvSpPr>
        <p:spPr>
          <a:xfrm>
            <a:off x="1303337" y="1763713"/>
            <a:ext cx="833913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Char char="•"/>
            </a:pPr>
            <a:r>
              <a:rPr lang="en-US" sz="3200">
                <a:solidFill>
                  <a:schemeClr val="bg1"/>
                </a:solidFill>
                <a:cs typeface="Calibri"/>
              </a:rPr>
              <a:t>Our purpose is to help you become self-sufficient. Your goal of bettering your family is our goal too!</a:t>
            </a:r>
          </a:p>
          <a:p>
            <a:pPr algn="ctr">
              <a:buChar char="•"/>
            </a:pPr>
            <a:endParaRPr lang="en-US" sz="3200">
              <a:solidFill>
                <a:schemeClr val="bg1"/>
              </a:solidFill>
              <a:cs typeface="Calibri"/>
            </a:endParaRPr>
          </a:p>
          <a:p>
            <a:pPr algn="ctr">
              <a:buChar char="•"/>
            </a:pPr>
            <a:r>
              <a:rPr lang="en-US" sz="3200">
                <a:solidFill>
                  <a:schemeClr val="bg1"/>
                </a:solidFill>
                <a:cs typeface="Calibri"/>
              </a:rPr>
              <a:t>Welfare-to-Work has activities designed to support you and your employment goals whether you are job searching or looking to add work experience to your resume. </a:t>
            </a:r>
          </a:p>
        </p:txBody>
      </p:sp>
      <p:pic>
        <p:nvPicPr>
          <p:cNvPr id="5" name="Graphic 5" descr="Scientist female with solid fill">
            <a:extLst>
              <a:ext uri="{FF2B5EF4-FFF2-40B4-BE49-F238E27FC236}">
                <a16:creationId xmlns:a16="http://schemas.microsoft.com/office/drawing/2014/main" id="{997384B3-C99B-4A1A-BE08-B6D2036825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17487" y="5151967"/>
            <a:ext cx="1647702" cy="1631827"/>
          </a:xfrm>
          <a:prstGeom prst="rect">
            <a:avLst/>
          </a:prstGeom>
        </p:spPr>
      </p:pic>
      <p:pic>
        <p:nvPicPr>
          <p:cNvPr id="4" name="Graphic 6" descr="Construction worker male with solid fill">
            <a:extLst>
              <a:ext uri="{FF2B5EF4-FFF2-40B4-BE49-F238E27FC236}">
                <a16:creationId xmlns:a16="http://schemas.microsoft.com/office/drawing/2014/main" id="{41DAE8E8-4CBC-4EF9-ABFF-997BCCCCBF3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828986" y="3578306"/>
            <a:ext cx="1578708" cy="1578708"/>
          </a:xfrm>
          <a:prstGeom prst="rect">
            <a:avLst/>
          </a:prstGeom>
        </p:spPr>
      </p:pic>
      <p:pic>
        <p:nvPicPr>
          <p:cNvPr id="6" name="Slide 1.3">
            <a:hlinkClick r:id="" action="ppaction://media"/>
            <a:extLst>
              <a:ext uri="{FF2B5EF4-FFF2-40B4-BE49-F238E27FC236}">
                <a16:creationId xmlns:a16="http://schemas.microsoft.com/office/drawing/2014/main" id="{E25E1B79-212B-41D7-9F97-AF69E7B36B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88087" y="6004117"/>
            <a:ext cx="730250" cy="730250"/>
          </a:xfrm>
          <a:prstGeom prst="rect">
            <a:avLst/>
          </a:prstGeom>
        </p:spPr>
      </p:pic>
    </p:spTree>
    <p:extLst>
      <p:ext uri="{BB962C8B-B14F-4D97-AF65-F5344CB8AC3E}">
        <p14:creationId xmlns:p14="http://schemas.microsoft.com/office/powerpoint/2010/main" val="84446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77CB1C6-1460-4C27-8E91-8C97901DD187}"/>
              </a:ext>
            </a:extLst>
          </p:cNvPr>
          <p:cNvSpPr>
            <a:spLocks noGrp="1"/>
          </p:cNvSpPr>
          <p:nvPr>
            <p:ph type="title"/>
          </p:nvPr>
        </p:nvSpPr>
        <p:spPr>
          <a:xfrm>
            <a:off x="-74612" y="429846"/>
            <a:ext cx="11873523" cy="1325563"/>
          </a:xfrm>
        </p:spPr>
        <p:txBody>
          <a:bodyPr/>
          <a:lstStyle/>
          <a:p>
            <a:pPr algn="ctr"/>
            <a:r>
              <a:rPr lang="en-US" sz="3800" b="1">
                <a:cs typeface="Calibri Light"/>
              </a:rPr>
              <a:t>Employment Activities Through Welfare-to-Work: </a:t>
            </a:r>
            <a:br>
              <a:rPr lang="en-US" sz="3800" b="1">
                <a:cs typeface="Calibri Light"/>
              </a:rPr>
            </a:br>
            <a:r>
              <a:rPr lang="en-US" sz="3800" b="1">
                <a:cs typeface="Calibri Light"/>
              </a:rPr>
              <a:t>Job Search Activities</a:t>
            </a:r>
            <a:endParaRPr lang="en-US" sz="3800" b="1">
              <a:ea typeface="+mj-lt"/>
              <a:cs typeface="+mj-lt"/>
            </a:endParaRPr>
          </a:p>
          <a:p>
            <a:endParaRPr lang="en-US">
              <a:cs typeface="Calibri Light"/>
            </a:endParaRPr>
          </a:p>
        </p:txBody>
      </p:sp>
      <p:sp>
        <p:nvSpPr>
          <p:cNvPr id="5" name="TextBox 4">
            <a:extLst>
              <a:ext uri="{FF2B5EF4-FFF2-40B4-BE49-F238E27FC236}">
                <a16:creationId xmlns:a16="http://schemas.microsoft.com/office/drawing/2014/main" id="{A6FFBFF5-3A03-4F29-97B2-A4761D8E309D}"/>
              </a:ext>
            </a:extLst>
          </p:cNvPr>
          <p:cNvSpPr txBox="1"/>
          <p:nvPr/>
        </p:nvSpPr>
        <p:spPr>
          <a:xfrm>
            <a:off x="908294" y="1454760"/>
            <a:ext cx="4278801"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Ezone</a:t>
            </a:r>
            <a:endParaRPr lang="en-US" b="1">
              <a:solidFill>
                <a:schemeClr val="bg1"/>
              </a:solidFill>
              <a:cs typeface="Calibri"/>
            </a:endParaRPr>
          </a:p>
          <a:p>
            <a:pPr marL="342900" indent="-342900">
              <a:buFont typeface="Arial"/>
              <a:buChar char="•"/>
            </a:pPr>
            <a:r>
              <a:rPr lang="en-US" sz="2500">
                <a:solidFill>
                  <a:schemeClr val="bg1"/>
                </a:solidFill>
                <a:cs typeface="Calibri"/>
              </a:rPr>
              <a:t>Benefits of this activity is that it introduces you the job market and how to navigate entering the workforce.</a:t>
            </a:r>
          </a:p>
          <a:p>
            <a:pPr marL="342900" indent="-342900">
              <a:buFont typeface="Arial"/>
              <a:buChar char="•"/>
            </a:pPr>
            <a:r>
              <a:rPr lang="en-US" sz="2500">
                <a:solidFill>
                  <a:schemeClr val="bg1"/>
                </a:solidFill>
                <a:cs typeface="Calibri"/>
              </a:rPr>
              <a:t>Focuses on career development, positive attitudes, interpersonal skills, developing work ethic all while job searching and getting connected to leads in the community. </a:t>
            </a:r>
          </a:p>
        </p:txBody>
      </p:sp>
      <p:sp>
        <p:nvSpPr>
          <p:cNvPr id="7" name="TextBox 6">
            <a:extLst>
              <a:ext uri="{FF2B5EF4-FFF2-40B4-BE49-F238E27FC236}">
                <a16:creationId xmlns:a16="http://schemas.microsoft.com/office/drawing/2014/main" id="{98BA14DF-0570-4CB6-AB33-9044FD7CD8A1}"/>
              </a:ext>
            </a:extLst>
          </p:cNvPr>
          <p:cNvSpPr txBox="1"/>
          <p:nvPr/>
        </p:nvSpPr>
        <p:spPr>
          <a:xfrm>
            <a:off x="6002947" y="1458425"/>
            <a:ext cx="4305055"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Employers Training Resource (ETR)</a:t>
            </a:r>
            <a:endParaRPr lang="en-US" b="1">
              <a:solidFill>
                <a:schemeClr val="bg1"/>
              </a:solidFill>
              <a:cs typeface="Calibri"/>
            </a:endParaRPr>
          </a:p>
          <a:p>
            <a:pPr marL="342900" indent="-342900">
              <a:buFont typeface="Arial"/>
              <a:buChar char="•"/>
            </a:pPr>
            <a:r>
              <a:rPr lang="en-US" sz="2500">
                <a:solidFill>
                  <a:schemeClr val="bg1"/>
                </a:solidFill>
                <a:cs typeface="Calibri"/>
              </a:rPr>
              <a:t>Benefits of this activity include working one-on-one with a Job Developer who can give support, tips and advice related job searching. They can also connect you to interviews and jobs leads in the community.  </a:t>
            </a:r>
          </a:p>
          <a:p>
            <a:pPr marL="342900" indent="-342900">
              <a:buFont typeface="Arial"/>
              <a:buChar char="•"/>
            </a:pPr>
            <a:r>
              <a:rPr lang="en-US" sz="2500">
                <a:solidFill>
                  <a:schemeClr val="bg1"/>
                </a:solidFill>
                <a:cs typeface="Calibri"/>
              </a:rPr>
              <a:t>Great activity if you have prior work experience and are work ready.</a:t>
            </a:r>
          </a:p>
        </p:txBody>
      </p:sp>
      <p:pic>
        <p:nvPicPr>
          <p:cNvPr id="10" name="Graphic 11" descr="Clipboard with solid fill">
            <a:extLst>
              <a:ext uri="{FF2B5EF4-FFF2-40B4-BE49-F238E27FC236}">
                <a16:creationId xmlns:a16="http://schemas.microsoft.com/office/drawing/2014/main" id="{B48485ED-068A-41AB-B137-5B8DBAA76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758" y="1132946"/>
            <a:ext cx="914400" cy="914400"/>
          </a:xfrm>
          <a:prstGeom prst="rect">
            <a:avLst/>
          </a:prstGeom>
        </p:spPr>
      </p:pic>
      <p:pic>
        <p:nvPicPr>
          <p:cNvPr id="12" name="Graphic 12" descr="Computer with solid fill">
            <a:extLst>
              <a:ext uri="{FF2B5EF4-FFF2-40B4-BE49-F238E27FC236}">
                <a16:creationId xmlns:a16="http://schemas.microsoft.com/office/drawing/2014/main" id="{C3EB53F8-6FF8-4892-AADD-595E3BF6BF4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755842" y="1132945"/>
            <a:ext cx="914400" cy="914400"/>
          </a:xfrm>
          <a:prstGeom prst="rect">
            <a:avLst/>
          </a:prstGeom>
        </p:spPr>
      </p:pic>
      <p:pic>
        <p:nvPicPr>
          <p:cNvPr id="13" name="Graphic 13" descr="Boardroom with solid fill">
            <a:extLst>
              <a:ext uri="{FF2B5EF4-FFF2-40B4-BE49-F238E27FC236}">
                <a16:creationId xmlns:a16="http://schemas.microsoft.com/office/drawing/2014/main" id="{82B346A2-BD8D-4A59-A35E-0AF064B432C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3988" y="5202237"/>
            <a:ext cx="914400" cy="914400"/>
          </a:xfrm>
          <a:prstGeom prst="rect">
            <a:avLst/>
          </a:prstGeom>
        </p:spPr>
      </p:pic>
      <p:pic>
        <p:nvPicPr>
          <p:cNvPr id="14" name="Graphic 14" descr="Employee badge with solid fill">
            <a:extLst>
              <a:ext uri="{FF2B5EF4-FFF2-40B4-BE49-F238E27FC236}">
                <a16:creationId xmlns:a16="http://schemas.microsoft.com/office/drawing/2014/main" id="{5D79596D-D7AF-4F05-A034-29E4CA1E686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8175" y="5202238"/>
            <a:ext cx="914400" cy="914400"/>
          </a:xfrm>
          <a:prstGeom prst="rect">
            <a:avLst/>
          </a:prstGeom>
        </p:spPr>
      </p:pic>
      <p:pic>
        <p:nvPicPr>
          <p:cNvPr id="2" name="Slide 1.4">
            <a:hlinkClick r:id="" action="ppaction://media"/>
            <a:extLst>
              <a:ext uri="{FF2B5EF4-FFF2-40B4-BE49-F238E27FC236}">
                <a16:creationId xmlns:a16="http://schemas.microsoft.com/office/drawing/2014/main" id="{A4CD46CE-61A8-4CCE-81CD-EE35BBFCD7C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2148" y="6034905"/>
            <a:ext cx="730250" cy="730250"/>
          </a:xfrm>
          <a:prstGeom prst="rect">
            <a:avLst/>
          </a:prstGeom>
        </p:spPr>
      </p:pic>
    </p:spTree>
    <p:extLst>
      <p:ext uri="{BB962C8B-B14F-4D97-AF65-F5344CB8AC3E}">
        <p14:creationId xmlns:p14="http://schemas.microsoft.com/office/powerpoint/2010/main" val="18090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944AB254BDE94F8A24C4E7CEE41D1D" ma:contentTypeVersion="2" ma:contentTypeDescription="Create a new document." ma:contentTypeScope="" ma:versionID="a1e91adaf80bfc44b9d3af1b18362623">
  <xsd:schema xmlns:xsd="http://www.w3.org/2001/XMLSchema" xmlns:xs="http://www.w3.org/2001/XMLSchema" xmlns:p="http://schemas.microsoft.com/office/2006/metadata/properties" xmlns:ns2="59f17459-a071-408b-ad47-621a5c428985" targetNamespace="http://schemas.microsoft.com/office/2006/metadata/properties" ma:root="true" ma:fieldsID="d1c90f083cc1ba3baaffa44891a8a137" ns2:_="">
    <xsd:import namespace="59f17459-a071-408b-ad47-621a5c4289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f17459-a071-408b-ad47-621a5c4289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6A0443-AC60-4162-A6DB-374B3CA1C1DE}">
  <ds:schemaRefs>
    <ds:schemaRef ds:uri="59f17459-a071-408b-ad47-621a5c4289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700AF0-94FA-472A-ADBC-5F0E68F3482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7BD0733-57C0-4664-9CFB-862A00C95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2629</Words>
  <Application>Microsoft Office PowerPoint</Application>
  <PresentationFormat>Widescreen</PresentationFormat>
  <Paragraphs>153</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Segoe UI</vt:lpstr>
      <vt:lpstr>office theme</vt:lpstr>
      <vt:lpstr>Budgeting &amp; Money Management  </vt:lpstr>
      <vt:lpstr>Think about how you spend your money each month... Is your current budget working for you?      </vt:lpstr>
      <vt:lpstr>Example of Family Budget</vt:lpstr>
      <vt:lpstr>PowerPoint Presentation</vt:lpstr>
      <vt:lpstr>This receipt shows items that are a NEED </vt:lpstr>
      <vt:lpstr>How can employment improve your budgeting and money management? </vt:lpstr>
      <vt:lpstr>PowerPoint Presentation</vt:lpstr>
      <vt:lpstr>PowerPoint Presentation</vt:lpstr>
      <vt:lpstr>Employment Activities Through Welfare-to-Work:  Job Search Activities </vt:lpstr>
      <vt:lpstr>Employment Activities Through Welfare-to-Work:  Work Experience Programs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Clark</dc:creator>
  <cp:lastModifiedBy>Denise Clark</cp:lastModifiedBy>
  <cp:revision>34</cp:revision>
  <dcterms:created xsi:type="dcterms:W3CDTF">2021-01-25T22:46:22Z</dcterms:created>
  <dcterms:modified xsi:type="dcterms:W3CDTF">2021-08-27T15:52:40Z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0x0101002A944AB254BDE94F8A24C4E7CEE41D1D</vt:lpwstr>
  </property>
</Properties>
</file>