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6860F-392D-49CE-BB9A-8393F6C4AE82}" v="8" dt="2021-02-04T00:35:08.287"/>
    <p1510:client id="{10008548-B8F4-4FB5-9DC4-2BA38DBB6D59}" v="316" dt="2021-02-04T16:42:20.732"/>
    <p1510:client id="{1A63C8E8-C6C6-45BA-8356-0FB75E6CF0AB}" v="116" dt="2021-02-03T22:29:13.831"/>
    <p1510:client id="{34983C91-5E0C-4E66-9BB2-D3FB95537BFD}" v="8" dt="2021-05-03T16:54:14.837"/>
    <p1510:client id="{37A6D142-9D5B-4624-A65F-801AB19CBF5E}" v="34" dt="2021-02-03T22:23:15.270"/>
    <p1510:client id="{3BCA4188-0C60-4747-8373-754D36CF4A0F}" v="355" dt="2021-02-04T00:42:42.186"/>
    <p1510:client id="{3C91E884-6075-4B95-803E-0D55D9767567}" v="1" dt="2021-02-04T22:34:46.448"/>
    <p1510:client id="{4296C980-C475-4B20-8F45-A1F183625260}" v="6" dt="2021-02-04T18:09:26.158"/>
    <p1510:client id="{4D8362CF-5F77-4D37-96F8-FF947648D3D5}" v="68" dt="2021-02-03T23:17:31.916"/>
    <p1510:client id="{4F0E56A8-4014-4928-B09F-F2A93D604613}" v="32" dt="2021-05-07T22:55:50.754"/>
    <p1510:client id="{53A696CC-7CDF-4D8B-BB09-AC2CE888BF52}" v="48" dt="2021-02-04T16:51:44.685"/>
    <p1510:client id="{5D560715-3DB6-43B1-8747-BCA81274021E}" v="737" dt="2021-02-03T23:24:36.833"/>
    <p1510:client id="{6A263131-AF42-4611-A2DD-EA1C3CBD3261}" v="804" dt="2021-02-04T00:33:56.690"/>
    <p1510:client id="{6BAE4EFB-23C0-45DE-A8EB-759F979EF5AB}" v="7" dt="2021-02-04T00:44:08.678"/>
    <p1510:client id="{79989D2F-56FA-4756-B5D1-460C3524A9A8}" v="3" dt="2021-02-04T22:35:21.878"/>
    <p1510:client id="{7CE78821-76A9-458B-BCA9-FB3CF533704B}" v="111" dt="2021-02-04T17:22:47.497"/>
    <p1510:client id="{7D8FD73B-C1B1-413D-BE60-8B7DF1F79A70}" v="3" dt="2021-02-04T22:36:17.974"/>
    <p1510:client id="{813DF618-A08C-44A2-BC99-A8B351FA6C1B}" v="2" dt="2021-02-04T00:36:22.807"/>
    <p1510:client id="{83BC5965-24DA-47A5-9A6B-22C47E5E3B25}" v="12" dt="2021-02-04T17:03:18.599"/>
    <p1510:client id="{853F35FD-DA37-478A-8D08-7359C4581A79}" v="1" dt="2021-05-03T17:07:53.837"/>
    <p1510:client id="{8A374336-DD63-4E29-869E-39D89802EA4C}" v="210" dt="2021-02-03T23:09:47.263"/>
    <p1510:client id="{94AE8AB0-8447-42C2-9935-EB1B7605F958}" v="29" dt="2021-02-04T18:03:25.170"/>
    <p1510:client id="{955D4629-3A0F-425A-B9D6-7A27FDA098D9}" v="292" dt="2021-02-04T16:32:34.427"/>
    <p1510:client id="{A36D5682-CCDC-427E-870E-CFAAE729744B}" v="1" dt="2021-02-04T00:35:39.466"/>
    <p1510:client id="{A88173D1-7750-42AE-BAAD-2B04F366E2FD}" v="2" dt="2021-02-04T22:34:02.750"/>
    <p1510:client id="{C38B00CE-8EFB-4601-AA3B-B33E15CF3D2F}" v="1293" dt="2021-02-04T00:19:15.225"/>
    <p1510:client id="{DCE6F92C-4062-4BF6-B12D-5AEF04B4BEDA}" v="14" dt="2021-02-04T18:05:46.794"/>
    <p1510:client id="{FC28AE28-7796-47EA-AA37-BF6D2B515188}" v="296" dt="2021-02-03T23:37:42.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008548-B8F4-4FB5-9DC4-2BA38DBB6D59}"/>
    <pc:docChg chg="modSld">
      <pc:chgData name="" userId="" providerId="" clId="Web-{10008548-B8F4-4FB5-9DC4-2BA38DBB6D59}" dt="2021-02-04T16:42:20.732" v="173" actId="20577"/>
      <pc:docMkLst>
        <pc:docMk/>
      </pc:docMkLst>
      <pc:sldChg chg="modSp">
        <pc:chgData name="" userId="" providerId="" clId="Web-{10008548-B8F4-4FB5-9DC4-2BA38DBB6D59}" dt="2021-02-04T16:42:20.732" v="173" actId="20577"/>
        <pc:sldMkLst>
          <pc:docMk/>
          <pc:sldMk cId="3027348913" sldId="262"/>
        </pc:sldMkLst>
        <pc:spChg chg="mod">
          <ac:chgData name="" userId="" providerId="" clId="Web-{10008548-B8F4-4FB5-9DC4-2BA38DBB6D59}" dt="2021-02-04T16:42:20.732" v="173" actId="20577"/>
          <ac:spMkLst>
            <pc:docMk/>
            <pc:sldMk cId="3027348913" sldId="262"/>
            <ac:spMk id="6" creationId="{66221078-0C66-4401-BABB-14792ADBD816}"/>
          </ac:spMkLst>
        </pc:spChg>
      </pc:sldChg>
    </pc:docChg>
  </pc:docChgLst>
  <pc:docChgLst>
    <pc:chgData clId="Web-{C38B00CE-8EFB-4601-AA3B-B33E15CF3D2F}"/>
    <pc:docChg chg="addSld modSld sldOrd">
      <pc:chgData name="" userId="" providerId="" clId="Web-{C38B00CE-8EFB-4601-AA3B-B33E15CF3D2F}" dt="2021-02-04T00:19:12.928" v="1032" actId="20577"/>
      <pc:docMkLst>
        <pc:docMk/>
      </pc:docMkLst>
      <pc:sldChg chg="modSp">
        <pc:chgData name="" userId="" providerId="" clId="Web-{C38B00CE-8EFB-4601-AA3B-B33E15CF3D2F}" dt="2021-02-04T00:19:12.928" v="1032" actId="20577"/>
        <pc:sldMkLst>
          <pc:docMk/>
          <pc:sldMk cId="109857222" sldId="256"/>
        </pc:sldMkLst>
        <pc:spChg chg="mod">
          <ac:chgData name="" userId="" providerId="" clId="Web-{C38B00CE-8EFB-4601-AA3B-B33E15CF3D2F}" dt="2021-02-04T00:19:12.928" v="1032" actId="20577"/>
          <ac:spMkLst>
            <pc:docMk/>
            <pc:sldMk cId="109857222" sldId="256"/>
            <ac:spMk id="6" creationId="{66221078-0C66-4401-BABB-14792ADBD816}"/>
          </ac:spMkLst>
        </pc:spChg>
      </pc:sldChg>
      <pc:sldChg chg="addSp delSp modSp">
        <pc:chgData name="" userId="" providerId="" clId="Web-{C38B00CE-8EFB-4601-AA3B-B33E15CF3D2F}" dt="2021-02-04T00:15:07.316" v="873" actId="1076"/>
        <pc:sldMkLst>
          <pc:docMk/>
          <pc:sldMk cId="1140480127" sldId="258"/>
        </pc:sldMkLst>
        <pc:spChg chg="mod">
          <ac:chgData name="" userId="" providerId="" clId="Web-{C38B00CE-8EFB-4601-AA3B-B33E15CF3D2F}" dt="2021-02-03T23:59:41.041" v="57" actId="1076"/>
          <ac:spMkLst>
            <pc:docMk/>
            <pc:sldMk cId="1140480127" sldId="258"/>
            <ac:spMk id="2" creationId="{9D63E652-B738-443D-BB96-E7584BAA1145}"/>
          </ac:spMkLst>
        </pc:spChg>
        <pc:spChg chg="add del mod">
          <ac:chgData name="" userId="" providerId="" clId="Web-{C38B00CE-8EFB-4601-AA3B-B33E15CF3D2F}" dt="2021-02-03T23:57:08.273" v="4"/>
          <ac:spMkLst>
            <pc:docMk/>
            <pc:sldMk cId="1140480127" sldId="258"/>
            <ac:spMk id="4" creationId="{777324C5-3CA2-47EE-A6D4-51141858C7CC}"/>
          </ac:spMkLst>
        </pc:spChg>
        <pc:picChg chg="add mod ord">
          <ac:chgData name="" userId="" providerId="" clId="Web-{C38B00CE-8EFB-4601-AA3B-B33E15CF3D2F}" dt="2021-02-04T00:14:46.956" v="870" actId="14100"/>
          <ac:picMkLst>
            <pc:docMk/>
            <pc:sldMk cId="1140480127" sldId="258"/>
            <ac:picMk id="5" creationId="{D37DB080-ACDB-4E39-9E28-BA625BE11871}"/>
          </ac:picMkLst>
        </pc:picChg>
        <pc:picChg chg="add mod">
          <ac:chgData name="" userId="" providerId="" clId="Web-{C38B00CE-8EFB-4601-AA3B-B33E15CF3D2F}" dt="2021-02-04T00:15:07.316" v="873" actId="1076"/>
          <ac:picMkLst>
            <pc:docMk/>
            <pc:sldMk cId="1140480127" sldId="258"/>
            <ac:picMk id="6" creationId="{0258A323-E058-4BBD-9DE6-DFEA997827D4}"/>
          </ac:picMkLst>
        </pc:picChg>
        <pc:picChg chg="del mod">
          <ac:chgData name="" userId="" providerId="" clId="Web-{C38B00CE-8EFB-4601-AA3B-B33E15CF3D2F}" dt="2021-02-03T23:57:06.366" v="3"/>
          <ac:picMkLst>
            <pc:docMk/>
            <pc:sldMk cId="1140480127" sldId="258"/>
            <ac:picMk id="7" creationId="{79C8740A-AA6E-4900-BF7D-0DDB856FDF65}"/>
          </ac:picMkLst>
        </pc:picChg>
        <pc:picChg chg="del mod">
          <ac:chgData name="" userId="" providerId="" clId="Web-{C38B00CE-8EFB-4601-AA3B-B33E15CF3D2F}" dt="2021-02-03T23:57:57.805" v="8"/>
          <ac:picMkLst>
            <pc:docMk/>
            <pc:sldMk cId="1140480127" sldId="258"/>
            <ac:picMk id="9" creationId="{4D7EEF65-E8CC-49AD-9932-35EC67D853E4}"/>
          </ac:picMkLst>
        </pc:picChg>
      </pc:sldChg>
      <pc:sldChg chg="new">
        <pc:chgData name="" userId="" providerId="" clId="Web-{C38B00CE-8EFB-4601-AA3B-B33E15CF3D2F}" dt="2021-02-04T00:02:15.261" v="58"/>
        <pc:sldMkLst>
          <pc:docMk/>
          <pc:sldMk cId="2927012685" sldId="259"/>
        </pc:sldMkLst>
      </pc:sldChg>
      <pc:sldChg chg="modSp add ord replId modNotes">
        <pc:chgData name="" userId="" providerId="" clId="Web-{C38B00CE-8EFB-4601-AA3B-B33E15CF3D2F}" dt="2021-02-04T00:17:13.333" v="992" actId="20577"/>
        <pc:sldMkLst>
          <pc:docMk/>
          <pc:sldMk cId="2116286122" sldId="260"/>
        </pc:sldMkLst>
        <pc:spChg chg="mod">
          <ac:chgData name="" userId="" providerId="" clId="Web-{C38B00CE-8EFB-4601-AA3B-B33E15CF3D2F}" dt="2021-02-04T00:09:04.343" v="510" actId="1076"/>
          <ac:spMkLst>
            <pc:docMk/>
            <pc:sldMk cId="2116286122" sldId="260"/>
            <ac:spMk id="2" creationId="{B4B1A565-8911-4962-A51F-151D12059664}"/>
          </ac:spMkLst>
        </pc:spChg>
        <pc:spChg chg="mod">
          <ac:chgData name="" userId="" providerId="" clId="Web-{C38B00CE-8EFB-4601-AA3B-B33E15CF3D2F}" dt="2021-02-04T00:03:22.199" v="79" actId="20577"/>
          <ac:spMkLst>
            <pc:docMk/>
            <pc:sldMk cId="2116286122" sldId="260"/>
            <ac:spMk id="3" creationId="{00000000-0000-0000-0000-000000000000}"/>
          </ac:spMkLst>
        </pc:spChg>
        <pc:spChg chg="mod">
          <ac:chgData name="" userId="" providerId="" clId="Web-{C38B00CE-8EFB-4601-AA3B-B33E15CF3D2F}" dt="2021-02-04T00:17:13.333" v="992" actId="20577"/>
          <ac:spMkLst>
            <pc:docMk/>
            <pc:sldMk cId="2116286122" sldId="260"/>
            <ac:spMk id="6" creationId="{66221078-0C66-4401-BABB-14792ADBD816}"/>
          </ac:spMkLst>
        </pc:spChg>
        <pc:picChg chg="mod">
          <ac:chgData name="" userId="" providerId="" clId="Web-{C38B00CE-8EFB-4601-AA3B-B33E15CF3D2F}" dt="2021-02-04T00:15:16.754" v="874" actId="14100"/>
          <ac:picMkLst>
            <pc:docMk/>
            <pc:sldMk cId="2116286122" sldId="260"/>
            <ac:picMk id="5" creationId="{70B167BF-8100-4E71-BDBC-691B551C1580}"/>
          </ac:picMkLst>
        </pc:picChg>
      </pc:sldChg>
      <pc:sldChg chg="addSp delSp modSp add ord replId">
        <pc:chgData name="" userId="" providerId="" clId="Web-{C38B00CE-8EFB-4601-AA3B-B33E15CF3D2F}" dt="2021-02-04T00:18:13.896" v="1009" actId="20577"/>
        <pc:sldMkLst>
          <pc:docMk/>
          <pc:sldMk cId="656522197" sldId="261"/>
        </pc:sldMkLst>
        <pc:spChg chg="mod">
          <ac:chgData name="" userId="" providerId="" clId="Web-{C38B00CE-8EFB-4601-AA3B-B33E15CF3D2F}" dt="2021-02-04T00:17:51.286" v="1002" actId="1076"/>
          <ac:spMkLst>
            <pc:docMk/>
            <pc:sldMk cId="656522197" sldId="261"/>
            <ac:spMk id="2" creationId="{CF89813A-41A5-4832-B682-579C80FBB04E}"/>
          </ac:spMkLst>
        </pc:spChg>
        <pc:spChg chg="del mod">
          <ac:chgData name="" userId="" providerId="" clId="Web-{C38B00CE-8EFB-4601-AA3B-B33E15CF3D2F}" dt="2021-02-04T00:17:48.943" v="1001"/>
          <ac:spMkLst>
            <pc:docMk/>
            <pc:sldMk cId="656522197" sldId="261"/>
            <ac:spMk id="3" creationId="{B2FB0B3E-8974-49D3-823E-E9DDC3F2A275}"/>
          </ac:spMkLst>
        </pc:spChg>
        <pc:spChg chg="add mod">
          <ac:chgData name="" userId="" providerId="" clId="Web-{C38B00CE-8EFB-4601-AA3B-B33E15CF3D2F}" dt="2021-02-04T00:18:13.896" v="1009" actId="20577"/>
          <ac:spMkLst>
            <pc:docMk/>
            <pc:sldMk cId="656522197" sldId="261"/>
            <ac:spMk id="4" creationId="{67731ADD-EDF6-4E0C-A89C-E5A097C5D31B}"/>
          </ac:spMkLst>
        </pc:spChg>
      </pc:sldChg>
    </pc:docChg>
  </pc:docChgLst>
  <pc:docChgLst>
    <pc:chgData clId="Web-{7D8FD73B-C1B1-413D-BE60-8B7DF1F79A70}"/>
    <pc:docChg chg="modSld">
      <pc:chgData name="" userId="" providerId="" clId="Web-{7D8FD73B-C1B1-413D-BE60-8B7DF1F79A70}" dt="2021-02-04T22:36:17.974" v="2"/>
      <pc:docMkLst>
        <pc:docMk/>
      </pc:docMkLst>
      <pc:sldChg chg="addSp delSp modSp">
        <pc:chgData name="" userId="" providerId="" clId="Web-{7D8FD73B-C1B1-413D-BE60-8B7DF1F79A70}" dt="2021-02-04T22:36:17.974" v="2"/>
        <pc:sldMkLst>
          <pc:docMk/>
          <pc:sldMk cId="1811232704" sldId="263"/>
        </pc:sldMkLst>
        <pc:picChg chg="add del mod">
          <ac:chgData name="" userId="" providerId="" clId="Web-{7D8FD73B-C1B1-413D-BE60-8B7DF1F79A70}" dt="2021-02-04T22:36:17.974" v="2"/>
          <ac:picMkLst>
            <pc:docMk/>
            <pc:sldMk cId="1811232704" sldId="263"/>
            <ac:picMk id="3" creationId="{3D8F8AC1-0EB0-4812-9DA5-FADEE0D24ED2}"/>
          </ac:picMkLst>
        </pc:picChg>
      </pc:sldChg>
    </pc:docChg>
  </pc:docChgLst>
  <pc:docChgLst>
    <pc:chgData clId="Web-{1A63C8E8-C6C6-45BA-8356-0FB75E6CF0AB}"/>
    <pc:docChg chg="addSld delSld modSld">
      <pc:chgData name="" userId="" providerId="" clId="Web-{1A63C8E8-C6C6-45BA-8356-0FB75E6CF0AB}" dt="2021-02-03T22:29:13.831" v="84" actId="1076"/>
      <pc:docMkLst>
        <pc:docMk/>
      </pc:docMkLst>
      <pc:sldChg chg="addSp delSp modSp">
        <pc:chgData name="" userId="" providerId="" clId="Web-{1A63C8E8-C6C6-45BA-8356-0FB75E6CF0AB}" dt="2021-02-03T22:29:13.831" v="84" actId="1076"/>
        <pc:sldMkLst>
          <pc:docMk/>
          <pc:sldMk cId="109857222" sldId="256"/>
        </pc:sldMkLst>
        <pc:spChg chg="add mod ord">
          <ac:chgData name="" userId="" providerId="" clId="Web-{1A63C8E8-C6C6-45BA-8356-0FB75E6CF0AB}" dt="2021-02-03T22:29:13.831" v="84" actId="1076"/>
          <ac:spMkLst>
            <pc:docMk/>
            <pc:sldMk cId="109857222" sldId="256"/>
            <ac:spMk id="2" creationId="{B4B1A565-8911-4962-A51F-151D12059664}"/>
          </ac:spMkLst>
        </pc:spChg>
        <pc:spChg chg="mod ord">
          <ac:chgData name="" userId="" providerId="" clId="Web-{1A63C8E8-C6C6-45BA-8356-0FB75E6CF0AB}" dt="2021-02-03T22:29:09.206" v="83"/>
          <ac:spMkLst>
            <pc:docMk/>
            <pc:sldMk cId="109857222" sldId="256"/>
            <ac:spMk id="3" creationId="{00000000-0000-0000-0000-000000000000}"/>
          </ac:spMkLst>
        </pc:spChg>
        <pc:spChg chg="del">
          <ac:chgData name="" userId="" providerId="" clId="Web-{1A63C8E8-C6C6-45BA-8356-0FB75E6CF0AB}" dt="2021-02-03T22:27:13.904" v="65"/>
          <ac:spMkLst>
            <pc:docMk/>
            <pc:sldMk cId="109857222" sldId="256"/>
            <ac:spMk id="25" creationId="{27427488-068E-4B55-AC8D-CD070B8CD46D}"/>
          </ac:spMkLst>
        </pc:spChg>
        <pc:spChg chg="del">
          <ac:chgData name="" userId="" providerId="" clId="Web-{1A63C8E8-C6C6-45BA-8356-0FB75E6CF0AB}" dt="2021-02-03T22:27:13.904" v="65"/>
          <ac:spMkLst>
            <pc:docMk/>
            <pc:sldMk cId="109857222" sldId="256"/>
            <ac:spMk id="32" creationId="{E6A0E474-BC1B-4020-8F1C-5DB17CF64AD3}"/>
          </ac:spMkLst>
        </pc:spChg>
        <pc:spChg chg="del">
          <ac:chgData name="" userId="" providerId="" clId="Web-{1A63C8E8-C6C6-45BA-8356-0FB75E6CF0AB}" dt="2021-02-03T22:27:13.904" v="65"/>
          <ac:spMkLst>
            <pc:docMk/>
            <pc:sldMk cId="109857222" sldId="256"/>
            <ac:spMk id="33" creationId="{A20AF199-99C2-4569-9CAF-24514AE5E82A}"/>
          </ac:spMkLst>
        </pc:spChg>
        <pc:spChg chg="add del">
          <ac:chgData name="" userId="" providerId="" clId="Web-{1A63C8E8-C6C6-45BA-8356-0FB75E6CF0AB}" dt="2021-02-03T22:29:09.206" v="83"/>
          <ac:spMkLst>
            <pc:docMk/>
            <pc:sldMk cId="109857222" sldId="256"/>
            <ac:spMk id="38" creationId="{C7D023E4-8DE1-436E-9847-ED6A4B4B04FD}"/>
          </ac:spMkLst>
        </pc:spChg>
        <pc:spChg chg="add del">
          <ac:chgData name="" userId="" providerId="" clId="Web-{1A63C8E8-C6C6-45BA-8356-0FB75E6CF0AB}" dt="2021-02-03T22:29:09.206" v="83"/>
          <ac:spMkLst>
            <pc:docMk/>
            <pc:sldMk cId="109857222" sldId="256"/>
            <ac:spMk id="40" creationId="{8B2B1708-8CE4-4A20-94F5-55118AE2CBD7}"/>
          </ac:spMkLst>
        </pc:spChg>
        <pc:spChg chg="add">
          <ac:chgData name="" userId="" providerId="" clId="Web-{1A63C8E8-C6C6-45BA-8356-0FB75E6CF0AB}" dt="2021-02-03T22:29:09.206" v="83"/>
          <ac:spMkLst>
            <pc:docMk/>
            <pc:sldMk cId="109857222" sldId="256"/>
            <ac:spMk id="58" creationId="{3E443FD7-A66B-4AA0-872D-B088B9BC5F17}"/>
          </ac:spMkLst>
        </pc:spChg>
        <pc:spChg chg="add">
          <ac:chgData name="" userId="" providerId="" clId="Web-{1A63C8E8-C6C6-45BA-8356-0FB75E6CF0AB}" dt="2021-02-03T22:29:09.206" v="83"/>
          <ac:spMkLst>
            <pc:docMk/>
            <pc:sldMk cId="109857222" sldId="256"/>
            <ac:spMk id="60" creationId="{C04BE0EF-3561-49B4-9A29-F283168A91C7}"/>
          </ac:spMkLst>
        </pc:spChg>
        <pc:grpChg chg="del">
          <ac:chgData name="" userId="" providerId="" clId="Web-{1A63C8E8-C6C6-45BA-8356-0FB75E6CF0AB}" dt="2021-02-03T22:27:13.904" v="65"/>
          <ac:grpSpMkLst>
            <pc:docMk/>
            <pc:sldMk cId="109857222" sldId="256"/>
            <ac:grpSpMk id="27" creationId="{31460D47-75CD-497D-BC88-FA41997D2E49}"/>
          </ac:grpSpMkLst>
        </pc:grpChg>
        <pc:grpChg chg="add del">
          <ac:chgData name="" userId="" providerId="" clId="Web-{1A63C8E8-C6C6-45BA-8356-0FB75E6CF0AB}" dt="2021-02-03T22:29:09.206" v="83"/>
          <ac:grpSpMkLst>
            <pc:docMk/>
            <pc:sldMk cId="109857222" sldId="256"/>
            <ac:grpSpMk id="42" creationId="{1F9866A9-B167-4D75-8F7F-360025AD6B43}"/>
          </ac:grpSpMkLst>
        </pc:grpChg>
        <pc:grpChg chg="add del">
          <ac:chgData name="" userId="" providerId="" clId="Web-{1A63C8E8-C6C6-45BA-8356-0FB75E6CF0AB}" dt="2021-02-03T22:29:09.206" v="83"/>
          <ac:grpSpMkLst>
            <pc:docMk/>
            <pc:sldMk cId="109857222" sldId="256"/>
            <ac:grpSpMk id="46" creationId="{E27AF472-EAE3-4572-AB69-B92BD10DBC6D}"/>
          </ac:grpSpMkLst>
        </pc:grpChg>
        <pc:picChg chg="add mod ord">
          <ac:chgData name="" userId="" providerId="" clId="Web-{1A63C8E8-C6C6-45BA-8356-0FB75E6CF0AB}" dt="2021-02-03T22:29:09.206" v="83"/>
          <ac:picMkLst>
            <pc:docMk/>
            <pc:sldMk cId="109857222" sldId="256"/>
            <ac:picMk id="4" creationId="{B74B4AF6-B8F8-4A6B-842D-E429B4001DA2}"/>
          </ac:picMkLst>
        </pc:picChg>
      </pc:sldChg>
      <pc:sldChg chg="new">
        <pc:chgData name="" userId="" providerId="" clId="Web-{1A63C8E8-C6C6-45BA-8356-0FB75E6CF0AB}" dt="2021-02-03T22:28:22.486" v="80"/>
        <pc:sldMkLst>
          <pc:docMk/>
          <pc:sldMk cId="2852848421" sldId="257"/>
        </pc:sldMkLst>
      </pc:sldChg>
      <pc:sldChg chg="add del replId">
        <pc:chgData name="" userId="" providerId="" clId="Web-{1A63C8E8-C6C6-45BA-8356-0FB75E6CF0AB}" dt="2021-02-03T22:28:56.455" v="82"/>
        <pc:sldMkLst>
          <pc:docMk/>
          <pc:sldMk cId="174361988" sldId="258"/>
        </pc:sldMkLst>
      </pc:sldChg>
    </pc:docChg>
  </pc:docChgLst>
  <pc:docChgLst>
    <pc:chgData clId="Web-{7CE78821-76A9-458B-BCA9-FB3CF533704B}"/>
    <pc:docChg chg="addSld delSld modSld sldOrd">
      <pc:chgData name="" userId="" providerId="" clId="Web-{7CE78821-76A9-458B-BCA9-FB3CF533704B}" dt="2021-02-04T17:22:47.497" v="301" actId="1076"/>
      <pc:docMkLst>
        <pc:docMk/>
      </pc:docMkLst>
      <pc:sldChg chg="modNotes">
        <pc:chgData name="" userId="" providerId="" clId="Web-{7CE78821-76A9-458B-BCA9-FB3CF533704B}" dt="2021-02-04T17:07:08.501" v="4"/>
        <pc:sldMkLst>
          <pc:docMk/>
          <pc:sldMk cId="109857222" sldId="256"/>
        </pc:sldMkLst>
      </pc:sldChg>
      <pc:sldChg chg="modNotes">
        <pc:chgData name="" userId="" providerId="" clId="Web-{7CE78821-76A9-458B-BCA9-FB3CF533704B}" dt="2021-02-04T17:11:26.713" v="68"/>
        <pc:sldMkLst>
          <pc:docMk/>
          <pc:sldMk cId="2852848421" sldId="257"/>
        </pc:sldMkLst>
      </pc:sldChg>
      <pc:sldChg chg="modNotes">
        <pc:chgData name="" userId="" providerId="" clId="Web-{7CE78821-76A9-458B-BCA9-FB3CF533704B}" dt="2021-02-04T17:12:16.734" v="69"/>
        <pc:sldMkLst>
          <pc:docMk/>
          <pc:sldMk cId="1140480127" sldId="258"/>
        </pc:sldMkLst>
      </pc:sldChg>
      <pc:sldChg chg="del">
        <pc:chgData name="" userId="" providerId="" clId="Web-{7CE78821-76A9-458B-BCA9-FB3CF533704B}" dt="2021-02-04T17:21:04.909" v="260"/>
        <pc:sldMkLst>
          <pc:docMk/>
          <pc:sldMk cId="2927012685" sldId="259"/>
        </pc:sldMkLst>
      </pc:sldChg>
      <pc:sldChg chg="modNotes">
        <pc:chgData name="" userId="" providerId="" clId="Web-{7CE78821-76A9-458B-BCA9-FB3CF533704B}" dt="2021-02-04T17:16:01.115" v="75"/>
        <pc:sldMkLst>
          <pc:docMk/>
          <pc:sldMk cId="2116286122" sldId="260"/>
        </pc:sldMkLst>
      </pc:sldChg>
      <pc:sldChg chg="modSp modNotes">
        <pc:chgData name="" userId="" providerId="" clId="Web-{7CE78821-76A9-458B-BCA9-FB3CF533704B}" dt="2021-02-04T17:18:48.662" v="236"/>
        <pc:sldMkLst>
          <pc:docMk/>
          <pc:sldMk cId="656522197" sldId="261"/>
        </pc:sldMkLst>
        <pc:spChg chg="mod">
          <ac:chgData name="" userId="" providerId="" clId="Web-{7CE78821-76A9-458B-BCA9-FB3CF533704B}" dt="2021-02-04T17:17:01.511" v="83" actId="20577"/>
          <ac:spMkLst>
            <pc:docMk/>
            <pc:sldMk cId="656522197" sldId="261"/>
            <ac:spMk id="3" creationId="{34E0522A-B45B-495B-A7FE-AB455C972BF7}"/>
          </ac:spMkLst>
        </pc:spChg>
        <pc:spChg chg="mod">
          <ac:chgData name="" userId="" providerId="" clId="Web-{7CE78821-76A9-458B-BCA9-FB3CF533704B}" dt="2021-02-04T17:16:28.539" v="78" actId="20577"/>
          <ac:spMkLst>
            <pc:docMk/>
            <pc:sldMk cId="656522197" sldId="261"/>
            <ac:spMk id="4" creationId="{67731ADD-EDF6-4E0C-A89C-E5A097C5D31B}"/>
          </ac:spMkLst>
        </pc:spChg>
      </pc:sldChg>
      <pc:sldChg chg="modSp modNotes">
        <pc:chgData name="" userId="" providerId="" clId="Web-{7CE78821-76A9-458B-BCA9-FB3CF533704B}" dt="2021-02-04T17:20:54.627" v="257"/>
        <pc:sldMkLst>
          <pc:docMk/>
          <pc:sldMk cId="3027348913" sldId="262"/>
        </pc:sldMkLst>
        <pc:spChg chg="mod">
          <ac:chgData name="" userId="" providerId="" clId="Web-{7CE78821-76A9-458B-BCA9-FB3CF533704B}" dt="2021-02-04T17:20:29.656" v="253" actId="20577"/>
          <ac:spMkLst>
            <pc:docMk/>
            <pc:sldMk cId="3027348913" sldId="262"/>
            <ac:spMk id="6" creationId="{66221078-0C66-4401-BABB-14792ADBD816}"/>
          </ac:spMkLst>
        </pc:spChg>
      </pc:sldChg>
      <pc:sldChg chg="delSp modSp add ord replId modNotes">
        <pc:chgData name="" userId="" providerId="" clId="Web-{7CE78821-76A9-458B-BCA9-FB3CF533704B}" dt="2021-02-04T17:22:47.497" v="301" actId="1076"/>
        <pc:sldMkLst>
          <pc:docMk/>
          <pc:sldMk cId="1811232704" sldId="263"/>
        </pc:sldMkLst>
        <pc:spChg chg="del mod">
          <ac:chgData name="" userId="" providerId="" clId="Web-{7CE78821-76A9-458B-BCA9-FB3CF533704B}" dt="2021-02-04T17:22:40.450" v="298"/>
          <ac:spMkLst>
            <pc:docMk/>
            <pc:sldMk cId="1811232704" sldId="263"/>
            <ac:spMk id="3" creationId="{34E0522A-B45B-495B-A7FE-AB455C972BF7}"/>
          </ac:spMkLst>
        </pc:spChg>
        <pc:spChg chg="mod">
          <ac:chgData name="" userId="" providerId="" clId="Web-{7CE78821-76A9-458B-BCA9-FB3CF533704B}" dt="2021-02-04T17:22:47.497" v="301" actId="1076"/>
          <ac:spMkLst>
            <pc:docMk/>
            <pc:sldMk cId="1811232704" sldId="263"/>
            <ac:spMk id="4" creationId="{67731ADD-EDF6-4E0C-A89C-E5A097C5D31B}"/>
          </ac:spMkLst>
        </pc:spChg>
        <pc:picChg chg="del">
          <ac:chgData name="" userId="" providerId="" clId="Web-{7CE78821-76A9-458B-BCA9-FB3CF533704B}" dt="2021-02-04T17:21:31.506" v="267"/>
          <ac:picMkLst>
            <pc:docMk/>
            <pc:sldMk cId="1811232704" sldId="263"/>
            <ac:picMk id="5" creationId="{B6DDDF5A-6ADD-49D6-B17B-8263A8A90EAF}"/>
          </ac:picMkLst>
        </pc:picChg>
        <pc:picChg chg="del">
          <ac:chgData name="" userId="" providerId="" clId="Web-{7CE78821-76A9-458B-BCA9-FB3CF533704B}" dt="2021-02-04T17:21:30.396" v="266"/>
          <ac:picMkLst>
            <pc:docMk/>
            <pc:sldMk cId="1811232704" sldId="263"/>
            <ac:picMk id="9" creationId="{9FB690D3-6DEC-4547-96AC-1757FE9D549D}"/>
          </ac:picMkLst>
        </pc:picChg>
      </pc:sldChg>
      <pc:sldChg chg="new del">
        <pc:chgData name="" userId="" providerId="" clId="Web-{7CE78821-76A9-458B-BCA9-FB3CF533704B}" dt="2021-02-04T17:21:20.005" v="262"/>
        <pc:sldMkLst>
          <pc:docMk/>
          <pc:sldMk cId="1162006445" sldId="264"/>
        </pc:sldMkLst>
      </pc:sldChg>
    </pc:docChg>
  </pc:docChgLst>
  <pc:docChgLst>
    <pc:chgData name="Ashley Coyle" userId="S::coylea@kerndhs.com::b925ca5e-cd46-4334-9973-c505fd8b0dbd" providerId="AD" clId="Web-{853F35FD-DA37-478A-8D08-7359C4581A79}"/>
    <pc:docChg chg="modSld">
      <pc:chgData name="Ashley Coyle" userId="S::coylea@kerndhs.com::b925ca5e-cd46-4334-9973-c505fd8b0dbd" providerId="AD" clId="Web-{853F35FD-DA37-478A-8D08-7359C4581A79}" dt="2021-05-03T17:07:48.243" v="2"/>
      <pc:docMkLst>
        <pc:docMk/>
      </pc:docMkLst>
      <pc:sldChg chg="modNotes">
        <pc:chgData name="Ashley Coyle" userId="S::coylea@kerndhs.com::b925ca5e-cd46-4334-9973-c505fd8b0dbd" providerId="AD" clId="Web-{853F35FD-DA37-478A-8D08-7359C4581A79}" dt="2021-05-03T17:07:48.243" v="2"/>
        <pc:sldMkLst>
          <pc:docMk/>
          <pc:sldMk cId="109857222" sldId="256"/>
        </pc:sldMkLst>
      </pc:sldChg>
    </pc:docChg>
  </pc:docChgLst>
  <pc:docChgLst>
    <pc:chgData clId="Web-{6BAE4EFB-23C0-45DE-A8EB-759F979EF5AB}"/>
    <pc:docChg chg="modSld">
      <pc:chgData name="" userId="" providerId="" clId="Web-{6BAE4EFB-23C0-45DE-A8EB-759F979EF5AB}" dt="2021-02-04T00:44:07.959" v="4" actId="1076"/>
      <pc:docMkLst>
        <pc:docMk/>
      </pc:docMkLst>
      <pc:sldChg chg="modSp">
        <pc:chgData name="" userId="" providerId="" clId="Web-{6BAE4EFB-23C0-45DE-A8EB-759F979EF5AB}" dt="2021-02-04T00:44:07.959" v="4" actId="1076"/>
        <pc:sldMkLst>
          <pc:docMk/>
          <pc:sldMk cId="656522197" sldId="261"/>
        </pc:sldMkLst>
        <pc:spChg chg="mod">
          <ac:chgData name="" userId="" providerId="" clId="Web-{6BAE4EFB-23C0-45DE-A8EB-759F979EF5AB}" dt="2021-02-04T00:44:07.897" v="3" actId="20577"/>
          <ac:spMkLst>
            <pc:docMk/>
            <pc:sldMk cId="656522197" sldId="261"/>
            <ac:spMk id="3" creationId="{34E0522A-B45B-495B-A7FE-AB455C972BF7}"/>
          </ac:spMkLst>
        </pc:spChg>
        <pc:picChg chg="mod">
          <ac:chgData name="" userId="" providerId="" clId="Web-{6BAE4EFB-23C0-45DE-A8EB-759F979EF5AB}" dt="2021-02-04T00:44:07.959" v="4" actId="1076"/>
          <ac:picMkLst>
            <pc:docMk/>
            <pc:sldMk cId="656522197" sldId="261"/>
            <ac:picMk id="9" creationId="{9FB690D3-6DEC-4547-96AC-1757FE9D549D}"/>
          </ac:picMkLst>
        </pc:picChg>
      </pc:sldChg>
    </pc:docChg>
  </pc:docChgLst>
  <pc:docChgLst>
    <pc:chgData clId="Web-{FC28AE28-7796-47EA-AA37-BF6D2B515188}"/>
    <pc:docChg chg="addSld modSld">
      <pc:chgData name="" userId="" providerId="" clId="Web-{FC28AE28-7796-47EA-AA37-BF6D2B515188}" dt="2021-02-03T23:37:41.760" v="170" actId="20577"/>
      <pc:docMkLst>
        <pc:docMk/>
      </pc:docMkLst>
      <pc:sldChg chg="addSp delSp modSp">
        <pc:chgData name="" userId="" providerId="" clId="Web-{FC28AE28-7796-47EA-AA37-BF6D2B515188}" dt="2021-02-03T23:32:44.973" v="50"/>
        <pc:sldMkLst>
          <pc:docMk/>
          <pc:sldMk cId="2852848421" sldId="257"/>
        </pc:sldMkLst>
        <pc:spChg chg="mod">
          <ac:chgData name="" userId="" providerId="" clId="Web-{FC28AE28-7796-47EA-AA37-BF6D2B515188}" dt="2021-02-03T23:32:44.973" v="50"/>
          <ac:spMkLst>
            <pc:docMk/>
            <pc:sldMk cId="2852848421" sldId="257"/>
            <ac:spMk id="2" creationId="{CF89813A-41A5-4832-B682-579C80FBB04E}"/>
          </ac:spMkLst>
        </pc:spChg>
        <pc:spChg chg="mod">
          <ac:chgData name="" userId="" providerId="" clId="Web-{FC28AE28-7796-47EA-AA37-BF6D2B515188}" dt="2021-02-03T23:32:44.973" v="50"/>
          <ac:spMkLst>
            <pc:docMk/>
            <pc:sldMk cId="2852848421" sldId="257"/>
            <ac:spMk id="3" creationId="{B2FB0B3E-8974-49D3-823E-E9DDC3F2A275}"/>
          </ac:spMkLst>
        </pc:spChg>
        <pc:spChg chg="add del">
          <ac:chgData name="" userId="" providerId="" clId="Web-{FC28AE28-7796-47EA-AA37-BF6D2B515188}" dt="2021-02-03T23:32:44.973" v="50"/>
          <ac:spMkLst>
            <pc:docMk/>
            <pc:sldMk cId="2852848421" sldId="257"/>
            <ac:spMk id="8" creationId="{577D6B2E-37A3-429E-A37C-F30ED6487282}"/>
          </ac:spMkLst>
        </pc:spChg>
        <pc:spChg chg="add del">
          <ac:chgData name="" userId="" providerId="" clId="Web-{FC28AE28-7796-47EA-AA37-BF6D2B515188}" dt="2021-02-03T23:32:44.973" v="50"/>
          <ac:spMkLst>
            <pc:docMk/>
            <pc:sldMk cId="2852848421" sldId="257"/>
            <ac:spMk id="10" creationId="{5CEAD642-85CF-4750-8432-7C80C901F001}"/>
          </ac:spMkLst>
        </pc:spChg>
        <pc:spChg chg="add del">
          <ac:chgData name="" userId="" providerId="" clId="Web-{FC28AE28-7796-47EA-AA37-BF6D2B515188}" dt="2021-02-03T23:32:44.973" v="50"/>
          <ac:spMkLst>
            <pc:docMk/>
            <pc:sldMk cId="2852848421" sldId="257"/>
            <ac:spMk id="12" creationId="{FA33EEAE-15D5-4119-8C1E-89D943F911EF}"/>
          </ac:spMkLst>
        </pc:spChg>
        <pc:spChg chg="add del">
          <ac:chgData name="" userId="" providerId="" clId="Web-{FC28AE28-7796-47EA-AA37-BF6D2B515188}" dt="2021-02-03T23:32:44.973" v="50"/>
          <ac:spMkLst>
            <pc:docMk/>
            <pc:sldMk cId="2852848421" sldId="257"/>
            <ac:spMk id="14" creationId="{730D8B3B-9B80-4025-B934-26DC7D7CD231}"/>
          </ac:spMkLst>
        </pc:spChg>
        <pc:spChg chg="add del">
          <ac:chgData name="" userId="" providerId="" clId="Web-{FC28AE28-7796-47EA-AA37-BF6D2B515188}" dt="2021-02-03T23:32:44.973" v="50"/>
          <ac:spMkLst>
            <pc:docMk/>
            <pc:sldMk cId="2852848421" sldId="257"/>
            <ac:spMk id="16" creationId="{1064D5D5-227B-4F66-9AEA-46F570E793BD}"/>
          </ac:spMkLst>
        </pc:spChg>
        <pc:spChg chg="add del">
          <ac:chgData name="" userId="" providerId="" clId="Web-{FC28AE28-7796-47EA-AA37-BF6D2B515188}" dt="2021-02-03T23:32:44.973" v="50"/>
          <ac:spMkLst>
            <pc:docMk/>
            <pc:sldMk cId="2852848421" sldId="257"/>
            <ac:spMk id="18" creationId="{646B67A4-D328-4747-A82B-65E84FA46368}"/>
          </ac:spMkLst>
        </pc:spChg>
        <pc:spChg chg="add del">
          <ac:chgData name="" userId="" providerId="" clId="Web-{FC28AE28-7796-47EA-AA37-BF6D2B515188}" dt="2021-02-03T23:32:44.973" v="50"/>
          <ac:spMkLst>
            <pc:docMk/>
            <pc:sldMk cId="2852848421" sldId="257"/>
            <ac:spMk id="20" creationId="{B5A1B09C-1565-46F8-B70F-621C5EB48A09}"/>
          </ac:spMkLst>
        </pc:spChg>
        <pc:spChg chg="add del">
          <ac:chgData name="" userId="" providerId="" clId="Web-{FC28AE28-7796-47EA-AA37-BF6D2B515188}" dt="2021-02-03T23:32:44.973" v="50"/>
          <ac:spMkLst>
            <pc:docMk/>
            <pc:sldMk cId="2852848421" sldId="257"/>
            <ac:spMk id="22" creationId="{8C516CC8-80AC-446C-A56E-9F54B7210402}"/>
          </ac:spMkLst>
        </pc:spChg>
        <pc:spChg chg="add del">
          <ac:chgData name="" userId="" providerId="" clId="Web-{FC28AE28-7796-47EA-AA37-BF6D2B515188}" dt="2021-02-03T23:32:44.973" v="50"/>
          <ac:spMkLst>
            <pc:docMk/>
            <pc:sldMk cId="2852848421" sldId="257"/>
            <ac:spMk id="27" creationId="{09588DA8-065E-4F6F-8EFD-43104AB2E0CF}"/>
          </ac:spMkLst>
        </pc:spChg>
        <pc:spChg chg="add del">
          <ac:chgData name="" userId="" providerId="" clId="Web-{FC28AE28-7796-47EA-AA37-BF6D2B515188}" dt="2021-02-03T23:32:44.973" v="50"/>
          <ac:spMkLst>
            <pc:docMk/>
            <pc:sldMk cId="2852848421" sldId="257"/>
            <ac:spMk id="29" creationId="{C4285719-470E-454C-AF62-8323075F1F5B}"/>
          </ac:spMkLst>
        </pc:spChg>
        <pc:spChg chg="add del">
          <ac:chgData name="" userId="" providerId="" clId="Web-{FC28AE28-7796-47EA-AA37-BF6D2B515188}" dt="2021-02-03T23:32:44.973" v="50"/>
          <ac:spMkLst>
            <pc:docMk/>
            <pc:sldMk cId="2852848421" sldId="257"/>
            <ac:spMk id="31" creationId="{CD9FE4EF-C4D8-49A0-B2FF-81D8DB7D8A24}"/>
          </ac:spMkLst>
        </pc:spChg>
        <pc:spChg chg="add del">
          <ac:chgData name="" userId="" providerId="" clId="Web-{FC28AE28-7796-47EA-AA37-BF6D2B515188}" dt="2021-02-03T23:32:44.973" v="50"/>
          <ac:spMkLst>
            <pc:docMk/>
            <pc:sldMk cId="2852848421" sldId="257"/>
            <ac:spMk id="33" creationId="{4300840D-0A0B-4512-BACA-B439D5B9C57C}"/>
          </ac:spMkLst>
        </pc:spChg>
        <pc:spChg chg="add del">
          <ac:chgData name="" userId="" providerId="" clId="Web-{FC28AE28-7796-47EA-AA37-BF6D2B515188}" dt="2021-02-03T23:32:44.973" v="50"/>
          <ac:spMkLst>
            <pc:docMk/>
            <pc:sldMk cId="2852848421" sldId="257"/>
            <ac:spMk id="35" creationId="{D2B78728-A580-49A7-84F9-6EF6F583ADE0}"/>
          </ac:spMkLst>
        </pc:spChg>
        <pc:spChg chg="add del">
          <ac:chgData name="" userId="" providerId="" clId="Web-{FC28AE28-7796-47EA-AA37-BF6D2B515188}" dt="2021-02-03T23:32:44.973" v="50"/>
          <ac:spMkLst>
            <pc:docMk/>
            <pc:sldMk cId="2852848421" sldId="257"/>
            <ac:spMk id="37" creationId="{38FAA1A1-D861-433F-88FA-1E9D6FD31D11}"/>
          </ac:spMkLst>
        </pc:spChg>
        <pc:spChg chg="add del">
          <ac:chgData name="" userId="" providerId="" clId="Web-{FC28AE28-7796-47EA-AA37-BF6D2B515188}" dt="2021-02-03T23:32:44.973" v="50"/>
          <ac:spMkLst>
            <pc:docMk/>
            <pc:sldMk cId="2852848421" sldId="257"/>
            <ac:spMk id="39" creationId="{8D71EDA1-87BF-4D5D-AB79-F346FD19278A}"/>
          </ac:spMkLst>
        </pc:spChg>
      </pc:sldChg>
      <pc:sldChg chg="addSp delSp modSp new mod setBg">
        <pc:chgData name="" userId="" providerId="" clId="Web-{FC28AE28-7796-47EA-AA37-BF6D2B515188}" dt="2021-02-03T23:37:41.760" v="170" actId="20577"/>
        <pc:sldMkLst>
          <pc:docMk/>
          <pc:sldMk cId="1140480127" sldId="258"/>
        </pc:sldMkLst>
        <pc:spChg chg="mod">
          <ac:chgData name="" userId="" providerId="" clId="Web-{FC28AE28-7796-47EA-AA37-BF6D2B515188}" dt="2021-02-03T23:37:41.760" v="170" actId="20577"/>
          <ac:spMkLst>
            <pc:docMk/>
            <pc:sldMk cId="1140480127" sldId="258"/>
            <ac:spMk id="2" creationId="{9D63E652-B738-443D-BB96-E7584BAA1145}"/>
          </ac:spMkLst>
        </pc:spChg>
        <pc:spChg chg="del mod">
          <ac:chgData name="" userId="" providerId="" clId="Web-{FC28AE28-7796-47EA-AA37-BF6D2B515188}" dt="2021-02-03T23:33:30.020" v="53"/>
          <ac:spMkLst>
            <pc:docMk/>
            <pc:sldMk cId="1140480127" sldId="258"/>
            <ac:spMk id="3" creationId="{CFD42CDD-49E7-4392-8DF0-297CE4173267}"/>
          </ac:spMkLst>
        </pc:spChg>
        <pc:spChg chg="add del mod">
          <ac:chgData name="" userId="" providerId="" clId="Web-{FC28AE28-7796-47EA-AA37-BF6D2B515188}" dt="2021-02-03T23:34:37.912" v="59"/>
          <ac:spMkLst>
            <pc:docMk/>
            <pc:sldMk cId="1140480127" sldId="258"/>
            <ac:spMk id="6" creationId="{41F39495-00F7-438A-B577-97613B7FC37B}"/>
          </ac:spMkLst>
        </pc:spChg>
        <pc:spChg chg="add">
          <ac:chgData name="" userId="" providerId="" clId="Web-{FC28AE28-7796-47EA-AA37-BF6D2B515188}" dt="2021-02-03T23:33:24.255" v="52"/>
          <ac:spMkLst>
            <pc:docMk/>
            <pc:sldMk cId="1140480127" sldId="258"/>
            <ac:spMk id="8" creationId="{09588DA8-065E-4F6F-8EFD-43104AB2E0CF}"/>
          </ac:spMkLst>
        </pc:spChg>
        <pc:spChg chg="add">
          <ac:chgData name="" userId="" providerId="" clId="Web-{FC28AE28-7796-47EA-AA37-BF6D2B515188}" dt="2021-02-03T23:33:24.255" v="52"/>
          <ac:spMkLst>
            <pc:docMk/>
            <pc:sldMk cId="1140480127" sldId="258"/>
            <ac:spMk id="10" creationId="{C4285719-470E-454C-AF62-8323075F1F5B}"/>
          </ac:spMkLst>
        </pc:spChg>
        <pc:spChg chg="add">
          <ac:chgData name="" userId="" providerId="" clId="Web-{FC28AE28-7796-47EA-AA37-BF6D2B515188}" dt="2021-02-03T23:33:24.255" v="52"/>
          <ac:spMkLst>
            <pc:docMk/>
            <pc:sldMk cId="1140480127" sldId="258"/>
            <ac:spMk id="12" creationId="{CD9FE4EF-C4D8-49A0-B2FF-81D8DB7D8A24}"/>
          </ac:spMkLst>
        </pc:spChg>
        <pc:spChg chg="add">
          <ac:chgData name="" userId="" providerId="" clId="Web-{FC28AE28-7796-47EA-AA37-BF6D2B515188}" dt="2021-02-03T23:33:24.255" v="52"/>
          <ac:spMkLst>
            <pc:docMk/>
            <pc:sldMk cId="1140480127" sldId="258"/>
            <ac:spMk id="14" creationId="{4300840D-0A0B-4512-BACA-B439D5B9C57C}"/>
          </ac:spMkLst>
        </pc:spChg>
        <pc:spChg chg="add">
          <ac:chgData name="" userId="" providerId="" clId="Web-{FC28AE28-7796-47EA-AA37-BF6D2B515188}" dt="2021-02-03T23:33:24.255" v="52"/>
          <ac:spMkLst>
            <pc:docMk/>
            <pc:sldMk cId="1140480127" sldId="258"/>
            <ac:spMk id="16" creationId="{D2B78728-A580-49A7-84F9-6EF6F583ADE0}"/>
          </ac:spMkLst>
        </pc:spChg>
        <pc:spChg chg="add">
          <ac:chgData name="" userId="" providerId="" clId="Web-{FC28AE28-7796-47EA-AA37-BF6D2B515188}" dt="2021-02-03T23:33:24.255" v="52"/>
          <ac:spMkLst>
            <pc:docMk/>
            <pc:sldMk cId="1140480127" sldId="258"/>
            <ac:spMk id="18" creationId="{38FAA1A1-D861-433F-88FA-1E9D6FD31D11}"/>
          </ac:spMkLst>
        </pc:spChg>
        <pc:spChg chg="add">
          <ac:chgData name="" userId="" providerId="" clId="Web-{FC28AE28-7796-47EA-AA37-BF6D2B515188}" dt="2021-02-03T23:33:24.255" v="52"/>
          <ac:spMkLst>
            <pc:docMk/>
            <pc:sldMk cId="1140480127" sldId="258"/>
            <ac:spMk id="20" creationId="{8D71EDA1-87BF-4D5D-AB79-F346FD19278A}"/>
          </ac:spMkLst>
        </pc:spChg>
        <pc:picChg chg="add del mod ord">
          <ac:chgData name="" userId="" providerId="" clId="Web-{FC28AE28-7796-47EA-AA37-BF6D2B515188}" dt="2021-02-03T23:33:58.005" v="58"/>
          <ac:picMkLst>
            <pc:docMk/>
            <pc:sldMk cId="1140480127" sldId="258"/>
            <ac:picMk id="4" creationId="{8DD6FE8A-62D3-4F6A-BE20-95B3C0C7DB23}"/>
          </ac:picMkLst>
        </pc:picChg>
        <pc:picChg chg="add mod ord">
          <ac:chgData name="" userId="" providerId="" clId="Web-{FC28AE28-7796-47EA-AA37-BF6D2B515188}" dt="2021-02-03T23:36:07.289" v="81" actId="1076"/>
          <ac:picMkLst>
            <pc:docMk/>
            <pc:sldMk cId="1140480127" sldId="258"/>
            <ac:picMk id="7" creationId="{79C8740A-AA6E-4900-BF7D-0DDB856FDF65}"/>
          </ac:picMkLst>
        </pc:picChg>
        <pc:picChg chg="add mod ord">
          <ac:chgData name="" userId="" providerId="" clId="Web-{FC28AE28-7796-47EA-AA37-BF6D2B515188}" dt="2021-02-03T23:36:14.508" v="83"/>
          <ac:picMkLst>
            <pc:docMk/>
            <pc:sldMk cId="1140480127" sldId="258"/>
            <ac:picMk id="9" creationId="{4D7EEF65-E8CC-49AD-9932-35EC67D853E4}"/>
          </ac:picMkLst>
        </pc:picChg>
      </pc:sldChg>
    </pc:docChg>
  </pc:docChgLst>
  <pc:docChgLst>
    <pc:chgData clId="Web-{A88173D1-7750-42AE-BAAD-2B04F366E2FD}"/>
    <pc:docChg chg="modSld">
      <pc:chgData name="" userId="" providerId="" clId="Web-{A88173D1-7750-42AE-BAAD-2B04F366E2FD}" dt="2021-02-04T22:34:02.750" v="1"/>
      <pc:docMkLst>
        <pc:docMk/>
      </pc:docMkLst>
      <pc:sldChg chg="addSp delSp modSp">
        <pc:chgData name="" userId="" providerId="" clId="Web-{A88173D1-7750-42AE-BAAD-2B04F366E2FD}" dt="2021-02-04T22:34:02.750" v="1"/>
        <pc:sldMkLst>
          <pc:docMk/>
          <pc:sldMk cId="1811232704" sldId="263"/>
        </pc:sldMkLst>
        <pc:picChg chg="add del mod">
          <ac:chgData name="" userId="" providerId="" clId="Web-{A88173D1-7750-42AE-BAAD-2B04F366E2FD}" dt="2021-02-04T22:34:02.750" v="1"/>
          <ac:picMkLst>
            <pc:docMk/>
            <pc:sldMk cId="1811232704" sldId="263"/>
            <ac:picMk id="3" creationId="{4E9A05A7-B41E-41D6-B695-57799972DD6B}"/>
          </ac:picMkLst>
        </pc:picChg>
      </pc:sldChg>
    </pc:docChg>
  </pc:docChgLst>
  <pc:docChgLst>
    <pc:chgData clId="Web-{955D4629-3A0F-425A-B9D6-7A27FDA098D9}"/>
    <pc:docChg chg="addSld modSld sldOrd">
      <pc:chgData name="" userId="" providerId="" clId="Web-{955D4629-3A0F-425A-B9D6-7A27FDA098D9}" dt="2021-02-04T16:32:34.427" v="158" actId="20577"/>
      <pc:docMkLst>
        <pc:docMk/>
      </pc:docMkLst>
      <pc:sldChg chg="addSp delSp modSp add ord replId">
        <pc:chgData name="" userId="" providerId="" clId="Web-{955D4629-3A0F-425A-B9D6-7A27FDA098D9}" dt="2021-02-04T16:32:34.427" v="158" actId="20577"/>
        <pc:sldMkLst>
          <pc:docMk/>
          <pc:sldMk cId="3027348913" sldId="262"/>
        </pc:sldMkLst>
        <pc:spChg chg="mod">
          <ac:chgData name="" userId="" providerId="" clId="Web-{955D4629-3A0F-425A-B9D6-7A27FDA098D9}" dt="2021-02-04T16:27:38.187" v="5" actId="1076"/>
          <ac:spMkLst>
            <pc:docMk/>
            <pc:sldMk cId="3027348913" sldId="262"/>
            <ac:spMk id="2" creationId="{B4B1A565-8911-4962-A51F-151D12059664}"/>
          </ac:spMkLst>
        </pc:spChg>
        <pc:spChg chg="mod">
          <ac:chgData name="" userId="" providerId="" clId="Web-{955D4629-3A0F-425A-B9D6-7A27FDA098D9}" dt="2021-02-04T16:32:34.427" v="158" actId="20577"/>
          <ac:spMkLst>
            <pc:docMk/>
            <pc:sldMk cId="3027348913" sldId="262"/>
            <ac:spMk id="6" creationId="{66221078-0C66-4401-BABB-14792ADBD816}"/>
          </ac:spMkLst>
        </pc:spChg>
        <pc:picChg chg="add mod">
          <ac:chgData name="" userId="" providerId="" clId="Web-{955D4629-3A0F-425A-B9D6-7A27FDA098D9}" dt="2021-02-04T16:30:46.253" v="15" actId="1076"/>
          <ac:picMkLst>
            <pc:docMk/>
            <pc:sldMk cId="3027348913" sldId="262"/>
            <ac:picMk id="4" creationId="{E493A96B-7479-4A43-9BAB-35812ED4783B}"/>
          </ac:picMkLst>
        </pc:picChg>
        <pc:picChg chg="del">
          <ac:chgData name="" userId="" providerId="" clId="Web-{955D4629-3A0F-425A-B9D6-7A27FDA098D9}" dt="2021-02-04T16:27:48.797" v="6"/>
          <ac:picMkLst>
            <pc:docMk/>
            <pc:sldMk cId="3027348913" sldId="262"/>
            <ac:picMk id="5" creationId="{70B167BF-8100-4E71-BDBC-691B551C1580}"/>
          </ac:picMkLst>
        </pc:picChg>
      </pc:sldChg>
    </pc:docChg>
  </pc:docChgLst>
  <pc:docChgLst>
    <pc:chgData clId="Web-{DCE6F92C-4062-4BF6-B12D-5AEF04B4BEDA}"/>
    <pc:docChg chg="modSld">
      <pc:chgData name="" userId="" providerId="" clId="Web-{DCE6F92C-4062-4BF6-B12D-5AEF04B4BEDA}" dt="2021-02-04T18:05:46.794" v="13" actId="1076"/>
      <pc:docMkLst>
        <pc:docMk/>
      </pc:docMkLst>
      <pc:sldChg chg="modSp">
        <pc:chgData name="" userId="" providerId="" clId="Web-{DCE6F92C-4062-4BF6-B12D-5AEF04B4BEDA}" dt="2021-02-04T18:04:57.540" v="4" actId="1076"/>
        <pc:sldMkLst>
          <pc:docMk/>
          <pc:sldMk cId="109857222" sldId="256"/>
        </pc:sldMkLst>
        <pc:spChg chg="mod">
          <ac:chgData name="" userId="" providerId="" clId="Web-{DCE6F92C-4062-4BF6-B12D-5AEF04B4BEDA}" dt="2021-02-04T18:04:57.540" v="4" actId="1076"/>
          <ac:spMkLst>
            <pc:docMk/>
            <pc:sldMk cId="109857222" sldId="256"/>
            <ac:spMk id="2" creationId="{B4B1A565-8911-4962-A51F-151D12059664}"/>
          </ac:spMkLst>
        </pc:spChg>
        <pc:spChg chg="mod">
          <ac:chgData name="" userId="" providerId="" clId="Web-{DCE6F92C-4062-4BF6-B12D-5AEF04B4BEDA}" dt="2021-02-04T18:04:52.711" v="3" actId="1076"/>
          <ac:spMkLst>
            <pc:docMk/>
            <pc:sldMk cId="109857222" sldId="256"/>
            <ac:spMk id="6" creationId="{66221078-0C66-4401-BABB-14792ADBD816}"/>
          </ac:spMkLst>
        </pc:spChg>
      </pc:sldChg>
      <pc:sldChg chg="modSp">
        <pc:chgData name="" userId="" providerId="" clId="Web-{DCE6F92C-4062-4BF6-B12D-5AEF04B4BEDA}" dt="2021-02-04T18:04:26.881" v="2" actId="1076"/>
        <pc:sldMkLst>
          <pc:docMk/>
          <pc:sldMk cId="2852848421" sldId="257"/>
        </pc:sldMkLst>
        <pc:spChg chg="mod">
          <ac:chgData name="" userId="" providerId="" clId="Web-{DCE6F92C-4062-4BF6-B12D-5AEF04B4BEDA}" dt="2021-02-04T18:04:26.881" v="2" actId="1076"/>
          <ac:spMkLst>
            <pc:docMk/>
            <pc:sldMk cId="2852848421" sldId="257"/>
            <ac:spMk id="2" creationId="{CF89813A-41A5-4832-B682-579C80FBB04E}"/>
          </ac:spMkLst>
        </pc:spChg>
        <pc:spChg chg="mod">
          <ac:chgData name="" userId="" providerId="" clId="Web-{DCE6F92C-4062-4BF6-B12D-5AEF04B4BEDA}" dt="2021-02-04T18:04:16.427" v="1" actId="1076"/>
          <ac:spMkLst>
            <pc:docMk/>
            <pc:sldMk cId="2852848421" sldId="257"/>
            <ac:spMk id="3" creationId="{B2FB0B3E-8974-49D3-823E-E9DDC3F2A275}"/>
          </ac:spMkLst>
        </pc:spChg>
      </pc:sldChg>
      <pc:sldChg chg="modSp">
        <pc:chgData name="" userId="" providerId="" clId="Web-{DCE6F92C-4062-4BF6-B12D-5AEF04B4BEDA}" dt="2021-02-04T18:05:12.947" v="6" actId="1076"/>
        <pc:sldMkLst>
          <pc:docMk/>
          <pc:sldMk cId="2116286122" sldId="260"/>
        </pc:sldMkLst>
        <pc:spChg chg="mod">
          <ac:chgData name="" userId="" providerId="" clId="Web-{DCE6F92C-4062-4BF6-B12D-5AEF04B4BEDA}" dt="2021-02-04T18:05:08.665" v="5" actId="1076"/>
          <ac:spMkLst>
            <pc:docMk/>
            <pc:sldMk cId="2116286122" sldId="260"/>
            <ac:spMk id="2" creationId="{B4B1A565-8911-4962-A51F-151D12059664}"/>
          </ac:spMkLst>
        </pc:spChg>
        <pc:spChg chg="mod">
          <ac:chgData name="" userId="" providerId="" clId="Web-{DCE6F92C-4062-4BF6-B12D-5AEF04B4BEDA}" dt="2021-02-04T18:05:12.947" v="6" actId="1076"/>
          <ac:spMkLst>
            <pc:docMk/>
            <pc:sldMk cId="2116286122" sldId="260"/>
            <ac:spMk id="6" creationId="{66221078-0C66-4401-BABB-14792ADBD816}"/>
          </ac:spMkLst>
        </pc:spChg>
      </pc:sldChg>
      <pc:sldChg chg="modSp">
        <pc:chgData name="" userId="" providerId="" clId="Web-{DCE6F92C-4062-4BF6-B12D-5AEF04B4BEDA}" dt="2021-02-04T18:05:30.605" v="10" actId="1076"/>
        <pc:sldMkLst>
          <pc:docMk/>
          <pc:sldMk cId="656522197" sldId="261"/>
        </pc:sldMkLst>
        <pc:spChg chg="mod">
          <ac:chgData name="" userId="" providerId="" clId="Web-{DCE6F92C-4062-4BF6-B12D-5AEF04B4BEDA}" dt="2021-02-04T18:05:30.605" v="10" actId="1076"/>
          <ac:spMkLst>
            <pc:docMk/>
            <pc:sldMk cId="656522197" sldId="261"/>
            <ac:spMk id="3" creationId="{34E0522A-B45B-495B-A7FE-AB455C972BF7}"/>
          </ac:spMkLst>
        </pc:spChg>
        <pc:spChg chg="mod">
          <ac:chgData name="" userId="" providerId="" clId="Web-{DCE6F92C-4062-4BF6-B12D-5AEF04B4BEDA}" dt="2021-02-04T18:05:24.886" v="9" actId="1076"/>
          <ac:spMkLst>
            <pc:docMk/>
            <pc:sldMk cId="656522197" sldId="261"/>
            <ac:spMk id="4" creationId="{67731ADD-EDF6-4E0C-A89C-E5A097C5D31B}"/>
          </ac:spMkLst>
        </pc:spChg>
      </pc:sldChg>
      <pc:sldChg chg="modSp">
        <pc:chgData name="" userId="" providerId="" clId="Web-{DCE6F92C-4062-4BF6-B12D-5AEF04B4BEDA}" dt="2021-02-04T18:05:38.715" v="12" actId="1076"/>
        <pc:sldMkLst>
          <pc:docMk/>
          <pc:sldMk cId="3027348913" sldId="262"/>
        </pc:sldMkLst>
        <pc:spChg chg="mod">
          <ac:chgData name="" userId="" providerId="" clId="Web-{DCE6F92C-4062-4BF6-B12D-5AEF04B4BEDA}" dt="2021-02-04T18:05:38.715" v="12" actId="1076"/>
          <ac:spMkLst>
            <pc:docMk/>
            <pc:sldMk cId="3027348913" sldId="262"/>
            <ac:spMk id="6" creationId="{66221078-0C66-4401-BABB-14792ADBD816}"/>
          </ac:spMkLst>
        </pc:spChg>
      </pc:sldChg>
      <pc:sldChg chg="modSp">
        <pc:chgData name="" userId="" providerId="" clId="Web-{DCE6F92C-4062-4BF6-B12D-5AEF04B4BEDA}" dt="2021-02-04T18:05:46.794" v="13" actId="1076"/>
        <pc:sldMkLst>
          <pc:docMk/>
          <pc:sldMk cId="1811232704" sldId="263"/>
        </pc:sldMkLst>
        <pc:spChg chg="mod">
          <ac:chgData name="" userId="" providerId="" clId="Web-{DCE6F92C-4062-4BF6-B12D-5AEF04B4BEDA}" dt="2021-02-04T18:05:46.794" v="13" actId="1076"/>
          <ac:spMkLst>
            <pc:docMk/>
            <pc:sldMk cId="1811232704" sldId="263"/>
            <ac:spMk id="4" creationId="{67731ADD-EDF6-4E0C-A89C-E5A097C5D31B}"/>
          </ac:spMkLst>
        </pc:spChg>
      </pc:sldChg>
    </pc:docChg>
  </pc:docChgLst>
  <pc:docChgLst>
    <pc:chgData clId="Web-{5D560715-3DB6-43B1-8747-BCA81274021E}"/>
    <pc:docChg chg="modSld">
      <pc:chgData name="" userId="" providerId="" clId="Web-{5D560715-3DB6-43B1-8747-BCA81274021E}" dt="2021-02-03T23:24:36.833" v="394" actId="20577"/>
      <pc:docMkLst>
        <pc:docMk/>
      </pc:docMkLst>
      <pc:sldChg chg="addSp modSp">
        <pc:chgData name="" userId="" providerId="" clId="Web-{5D560715-3DB6-43B1-8747-BCA81274021E}" dt="2021-02-03T23:24:36.833" v="394" actId="20577"/>
        <pc:sldMkLst>
          <pc:docMk/>
          <pc:sldMk cId="2852848421" sldId="257"/>
        </pc:sldMkLst>
        <pc:spChg chg="mod">
          <ac:chgData name="" userId="" providerId="" clId="Web-{5D560715-3DB6-43B1-8747-BCA81274021E}" dt="2021-02-03T23:20:20.735" v="102" actId="1076"/>
          <ac:spMkLst>
            <pc:docMk/>
            <pc:sldMk cId="2852848421" sldId="257"/>
            <ac:spMk id="2" creationId="{CF89813A-41A5-4832-B682-579C80FBB04E}"/>
          </ac:spMkLst>
        </pc:spChg>
        <pc:spChg chg="add mod">
          <ac:chgData name="" userId="" providerId="" clId="Web-{5D560715-3DB6-43B1-8747-BCA81274021E}" dt="2021-02-03T23:24:36.833" v="394" actId="20577"/>
          <ac:spMkLst>
            <pc:docMk/>
            <pc:sldMk cId="2852848421" sldId="257"/>
            <ac:spMk id="3" creationId="{B2FB0B3E-8974-49D3-823E-E9DDC3F2A275}"/>
          </ac:spMkLst>
        </pc:spChg>
      </pc:sldChg>
    </pc:docChg>
  </pc:docChgLst>
  <pc:docChgLst>
    <pc:chgData clId="Web-{83BC5965-24DA-47A5-9A6B-22C47E5E3B25}"/>
    <pc:docChg chg="modSld">
      <pc:chgData name="" userId="" providerId="" clId="Web-{83BC5965-24DA-47A5-9A6B-22C47E5E3B25}" dt="2021-02-04T17:03:45.334" v="163"/>
      <pc:docMkLst>
        <pc:docMk/>
      </pc:docMkLst>
      <pc:sldChg chg="modSp modNotes">
        <pc:chgData name="" userId="" providerId="" clId="Web-{83BC5965-24DA-47A5-9A6B-22C47E5E3B25}" dt="2021-02-04T17:03:45.334" v="163"/>
        <pc:sldMkLst>
          <pc:docMk/>
          <pc:sldMk cId="109857222" sldId="256"/>
        </pc:sldMkLst>
        <pc:spChg chg="mod">
          <ac:chgData name="" userId="" providerId="" clId="Web-{83BC5965-24DA-47A5-9A6B-22C47E5E3B25}" dt="2021-02-04T17:02:00.896" v="4" actId="20577"/>
          <ac:spMkLst>
            <pc:docMk/>
            <pc:sldMk cId="109857222" sldId="256"/>
            <ac:spMk id="2" creationId="{B4B1A565-8911-4962-A51F-151D12059664}"/>
          </ac:spMkLst>
        </pc:spChg>
        <pc:spChg chg="mod">
          <ac:chgData name="" userId="" providerId="" clId="Web-{83BC5965-24DA-47A5-9A6B-22C47E5E3B25}" dt="2021-02-04T17:03:17.631" v="149" actId="20577"/>
          <ac:spMkLst>
            <pc:docMk/>
            <pc:sldMk cId="109857222" sldId="256"/>
            <ac:spMk id="6" creationId="{66221078-0C66-4401-BABB-14792ADBD816}"/>
          </ac:spMkLst>
        </pc:spChg>
      </pc:sldChg>
    </pc:docChg>
  </pc:docChgLst>
  <pc:docChgLst>
    <pc:chgData clId="Web-{53A696CC-7CDF-4D8B-BB09-AC2CE888BF52}"/>
    <pc:docChg chg="modSld">
      <pc:chgData name="" userId="" providerId="" clId="Web-{53A696CC-7CDF-4D8B-BB09-AC2CE888BF52}" dt="2021-02-04T16:59:23.470" v="1047"/>
      <pc:docMkLst>
        <pc:docMk/>
      </pc:docMkLst>
      <pc:sldChg chg="modSp modNotes">
        <pc:chgData name="" userId="" providerId="" clId="Web-{53A696CC-7CDF-4D8B-BB09-AC2CE888BF52}" dt="2021-02-04T16:53:11.051" v="730"/>
        <pc:sldMkLst>
          <pc:docMk/>
          <pc:sldMk cId="2852848421" sldId="257"/>
        </pc:sldMkLst>
        <pc:spChg chg="mod">
          <ac:chgData name="" userId="" providerId="" clId="Web-{53A696CC-7CDF-4D8B-BB09-AC2CE888BF52}" dt="2021-02-04T16:51:44.154" v="551" actId="20577"/>
          <ac:spMkLst>
            <pc:docMk/>
            <pc:sldMk cId="2852848421" sldId="257"/>
            <ac:spMk id="3" creationId="{B2FB0B3E-8974-49D3-823E-E9DDC3F2A275}"/>
          </ac:spMkLst>
        </pc:spChg>
      </pc:sldChg>
      <pc:sldChg chg="modNotes">
        <pc:chgData name="" userId="" providerId="" clId="Web-{53A696CC-7CDF-4D8B-BB09-AC2CE888BF52}" dt="2021-02-04T16:59:23.470" v="1047"/>
        <pc:sldMkLst>
          <pc:docMk/>
          <pc:sldMk cId="1140480127" sldId="258"/>
        </pc:sldMkLst>
      </pc:sldChg>
      <pc:sldChg chg="modSp modNotes">
        <pc:chgData name="" userId="" providerId="" clId="Web-{53A696CC-7CDF-4D8B-BB09-AC2CE888BF52}" dt="2021-02-04T16:47:53.855" v="312"/>
        <pc:sldMkLst>
          <pc:docMk/>
          <pc:sldMk cId="3027348913" sldId="262"/>
        </pc:sldMkLst>
        <pc:spChg chg="mod">
          <ac:chgData name="" userId="" providerId="" clId="Web-{53A696CC-7CDF-4D8B-BB09-AC2CE888BF52}" dt="2021-02-04T16:44:08.197" v="18" actId="20577"/>
          <ac:spMkLst>
            <pc:docMk/>
            <pc:sldMk cId="3027348913" sldId="262"/>
            <ac:spMk id="6" creationId="{66221078-0C66-4401-BABB-14792ADBD816}"/>
          </ac:spMkLst>
        </pc:spChg>
      </pc:sldChg>
    </pc:docChg>
  </pc:docChgLst>
  <pc:docChgLst>
    <pc:chgData clId="Web-{8A374336-DD63-4E29-869E-39D89802EA4C}"/>
    <pc:docChg chg="addSld delSld modSld">
      <pc:chgData name="" userId="" providerId="" clId="Web-{8A374336-DD63-4E29-869E-39D89802EA4C}" dt="2021-02-03T23:09:47.263" v="142" actId="20577"/>
      <pc:docMkLst>
        <pc:docMk/>
      </pc:docMkLst>
      <pc:sldChg chg="addSp delSp modSp">
        <pc:chgData name="" userId="" providerId="" clId="Web-{8A374336-DD63-4E29-869E-39D89802EA4C}" dt="2021-02-03T23:09:47.263" v="142" actId="20577"/>
        <pc:sldMkLst>
          <pc:docMk/>
          <pc:sldMk cId="109857222" sldId="256"/>
        </pc:sldMkLst>
        <pc:spChg chg="mod">
          <ac:chgData name="" userId="" providerId="" clId="Web-{8A374336-DD63-4E29-869E-39D89802EA4C}" dt="2021-02-03T23:05:49.509" v="61" actId="1076"/>
          <ac:spMkLst>
            <pc:docMk/>
            <pc:sldMk cId="109857222" sldId="256"/>
            <ac:spMk id="2" creationId="{B4B1A565-8911-4962-A51F-151D12059664}"/>
          </ac:spMkLst>
        </pc:spChg>
        <pc:spChg chg="mod">
          <ac:chgData name="" userId="" providerId="" clId="Web-{8A374336-DD63-4E29-869E-39D89802EA4C}" dt="2021-02-03T23:08:01.464" v="135" actId="1076"/>
          <ac:spMkLst>
            <pc:docMk/>
            <pc:sldMk cId="109857222" sldId="256"/>
            <ac:spMk id="3" creationId="{00000000-0000-0000-0000-000000000000}"/>
          </ac:spMkLst>
        </pc:spChg>
        <pc:spChg chg="add mod">
          <ac:chgData name="" userId="" providerId="" clId="Web-{8A374336-DD63-4E29-869E-39D89802EA4C}" dt="2021-02-03T23:09:47.263" v="142" actId="20577"/>
          <ac:spMkLst>
            <pc:docMk/>
            <pc:sldMk cId="109857222" sldId="256"/>
            <ac:spMk id="6" creationId="{66221078-0C66-4401-BABB-14792ADBD816}"/>
          </ac:spMkLst>
        </pc:spChg>
        <pc:spChg chg="del">
          <ac:chgData name="" userId="" providerId="" clId="Web-{8A374336-DD63-4E29-869E-39D89802EA4C}" dt="2021-02-03T22:59:06.113" v="0"/>
          <ac:spMkLst>
            <pc:docMk/>
            <pc:sldMk cId="109857222" sldId="256"/>
            <ac:spMk id="58" creationId="{3E443FD7-A66B-4AA0-872D-B088B9BC5F17}"/>
          </ac:spMkLst>
        </pc:spChg>
        <pc:spChg chg="del">
          <ac:chgData name="" userId="" providerId="" clId="Web-{8A374336-DD63-4E29-869E-39D89802EA4C}" dt="2021-02-03T22:59:06.113" v="0"/>
          <ac:spMkLst>
            <pc:docMk/>
            <pc:sldMk cId="109857222" sldId="256"/>
            <ac:spMk id="60" creationId="{C04BE0EF-3561-49B4-9A29-F283168A91C7}"/>
          </ac:spMkLst>
        </pc:spChg>
        <pc:spChg chg="add del">
          <ac:chgData name="" userId="" providerId="" clId="Web-{8A374336-DD63-4E29-869E-39D89802EA4C}" dt="2021-02-03T23:00:14.020" v="4"/>
          <ac:spMkLst>
            <pc:docMk/>
            <pc:sldMk cId="109857222" sldId="256"/>
            <ac:spMk id="65" creationId="{5C8908E2-EE49-44D2-9428-A28D2312A8D5}"/>
          </ac:spMkLst>
        </pc:spChg>
        <pc:spChg chg="add del">
          <ac:chgData name="" userId="" providerId="" clId="Web-{8A374336-DD63-4E29-869E-39D89802EA4C}" dt="2021-02-03T23:00:14.020" v="4"/>
          <ac:spMkLst>
            <pc:docMk/>
            <pc:sldMk cId="109857222" sldId="256"/>
            <ac:spMk id="71" creationId="{06139FFD-DF39-4EF5-A0DD-4FAC80228BD7}"/>
          </ac:spMkLst>
        </pc:spChg>
        <pc:spChg chg="add del">
          <ac:chgData name="" userId="" providerId="" clId="Web-{8A374336-DD63-4E29-869E-39D89802EA4C}" dt="2021-02-03T23:00:14.020" v="4"/>
          <ac:spMkLst>
            <pc:docMk/>
            <pc:sldMk cId="109857222" sldId="256"/>
            <ac:spMk id="73" creationId="{ED888B23-07FA-482A-96DF-47E31AF1A603}"/>
          </ac:spMkLst>
        </pc:spChg>
        <pc:spChg chg="add del">
          <ac:chgData name="" userId="" providerId="" clId="Web-{8A374336-DD63-4E29-869E-39D89802EA4C}" dt="2021-02-03T23:03:21.898" v="31"/>
          <ac:spMkLst>
            <pc:docMk/>
            <pc:sldMk cId="109857222" sldId="256"/>
            <ac:spMk id="75" creationId="{907E470A-25F4-47D0-8FEC-EE9FD606BB34}"/>
          </ac:spMkLst>
        </pc:spChg>
        <pc:spChg chg="add del">
          <ac:chgData name="" userId="" providerId="" clId="Web-{8A374336-DD63-4E29-869E-39D89802EA4C}" dt="2021-02-03T23:00:13.848" v="3"/>
          <ac:spMkLst>
            <pc:docMk/>
            <pc:sldMk cId="109857222" sldId="256"/>
            <ac:spMk id="78" creationId="{44D65982-4F00-4330-8DAA-DE6A9E4D6D23}"/>
          </ac:spMkLst>
        </pc:spChg>
        <pc:spChg chg="add del">
          <ac:chgData name="" userId="" providerId="" clId="Web-{8A374336-DD63-4E29-869E-39D89802EA4C}" dt="2021-02-03T23:00:13.848" v="3"/>
          <ac:spMkLst>
            <pc:docMk/>
            <pc:sldMk cId="109857222" sldId="256"/>
            <ac:spMk id="80" creationId="{009115B9-5BFD-478D-9C87-29ADB3AF1721}"/>
          </ac:spMkLst>
        </pc:spChg>
        <pc:spChg chg="add del">
          <ac:chgData name="" userId="" providerId="" clId="Web-{8A374336-DD63-4E29-869E-39D89802EA4C}" dt="2021-02-03T23:03:21.851" v="30"/>
          <ac:spMkLst>
            <pc:docMk/>
            <pc:sldMk cId="109857222" sldId="256"/>
            <ac:spMk id="97" creationId="{C4285719-470E-454C-AF62-8323075F1F5B}"/>
          </ac:spMkLst>
        </pc:spChg>
        <pc:spChg chg="add del">
          <ac:chgData name="" userId="" providerId="" clId="Web-{8A374336-DD63-4E29-869E-39D89802EA4C}" dt="2021-02-03T23:03:21.851" v="30"/>
          <ac:spMkLst>
            <pc:docMk/>
            <pc:sldMk cId="109857222" sldId="256"/>
            <ac:spMk id="98" creationId="{CD9FE4EF-C4D8-49A0-B2FF-81D8DB7D8A24}"/>
          </ac:spMkLst>
        </pc:spChg>
        <pc:spChg chg="add del">
          <ac:chgData name="" userId="" providerId="" clId="Web-{8A374336-DD63-4E29-869E-39D89802EA4C}" dt="2021-02-03T23:03:21.851" v="30"/>
          <ac:spMkLst>
            <pc:docMk/>
            <pc:sldMk cId="109857222" sldId="256"/>
            <ac:spMk id="99" creationId="{D2B78728-A580-49A7-84F9-6EF6F583ADE0}"/>
          </ac:spMkLst>
        </pc:spChg>
        <pc:spChg chg="add del">
          <ac:chgData name="" userId="" providerId="" clId="Web-{8A374336-DD63-4E29-869E-39D89802EA4C}" dt="2021-02-03T23:03:01.944" v="28"/>
          <ac:spMkLst>
            <pc:docMk/>
            <pc:sldMk cId="109857222" sldId="256"/>
            <ac:spMk id="100" creationId="{7D07B7BC-3270-4CF3-A7AA-0937908AD58A}"/>
          </ac:spMkLst>
        </pc:spChg>
        <pc:spChg chg="add del">
          <ac:chgData name="" userId="" providerId="" clId="Web-{8A374336-DD63-4E29-869E-39D89802EA4C}" dt="2021-02-03T23:04:03.445" v="40"/>
          <ac:spMkLst>
            <pc:docMk/>
            <pc:sldMk cId="109857222" sldId="256"/>
            <ac:spMk id="101" creationId="{6FBDFA86-51D3-4729-B154-796918372804}"/>
          </ac:spMkLst>
        </pc:spChg>
        <pc:spChg chg="add del">
          <ac:chgData name="" userId="" providerId="" clId="Web-{8A374336-DD63-4E29-869E-39D89802EA4C}" dt="2021-02-03T23:03:21.851" v="30"/>
          <ac:spMkLst>
            <pc:docMk/>
            <pc:sldMk cId="109857222" sldId="256"/>
            <ac:spMk id="104" creationId="{4300840D-0A0B-4512-BACA-B439D5B9C57C}"/>
          </ac:spMkLst>
        </pc:spChg>
        <pc:spChg chg="add del">
          <ac:chgData name="" userId="" providerId="" clId="Web-{8A374336-DD63-4E29-869E-39D89802EA4C}" dt="2021-02-03T23:04:12.336" v="42"/>
          <ac:spMkLst>
            <pc:docMk/>
            <pc:sldMk cId="109857222" sldId="256"/>
            <ac:spMk id="105" creationId="{C4285719-470E-454C-AF62-8323075F1F5B}"/>
          </ac:spMkLst>
        </pc:spChg>
        <pc:spChg chg="add del">
          <ac:chgData name="" userId="" providerId="" clId="Web-{8A374336-DD63-4E29-869E-39D89802EA4C}" dt="2021-02-03T23:04:12.336" v="42"/>
          <ac:spMkLst>
            <pc:docMk/>
            <pc:sldMk cId="109857222" sldId="256"/>
            <ac:spMk id="107" creationId="{CD9FE4EF-C4D8-49A0-B2FF-81D8DB7D8A24}"/>
          </ac:spMkLst>
        </pc:spChg>
        <pc:spChg chg="add del">
          <ac:chgData name="" userId="" providerId="" clId="Web-{8A374336-DD63-4E29-869E-39D89802EA4C}" dt="2021-02-03T23:03:21.851" v="30"/>
          <ac:spMkLst>
            <pc:docMk/>
            <pc:sldMk cId="109857222" sldId="256"/>
            <ac:spMk id="108" creationId="{38FAA1A1-D861-433F-88FA-1E9D6FD31D11}"/>
          </ac:spMkLst>
        </pc:spChg>
        <pc:spChg chg="add del">
          <ac:chgData name="" userId="" providerId="" clId="Web-{8A374336-DD63-4E29-869E-39D89802EA4C}" dt="2021-02-03T23:03:21.851" v="30"/>
          <ac:spMkLst>
            <pc:docMk/>
            <pc:sldMk cId="109857222" sldId="256"/>
            <ac:spMk id="110" creationId="{8D71EDA1-87BF-4D5D-AB79-F346FD19278A}"/>
          </ac:spMkLst>
        </pc:spChg>
        <pc:spChg chg="add del">
          <ac:chgData name="" userId="" providerId="" clId="Web-{8A374336-DD63-4E29-869E-39D89802EA4C}" dt="2021-02-03T23:04:12.336" v="42"/>
          <ac:spMkLst>
            <pc:docMk/>
            <pc:sldMk cId="109857222" sldId="256"/>
            <ac:spMk id="112" creationId="{4300840D-0A0B-4512-BACA-B439D5B9C57C}"/>
          </ac:spMkLst>
        </pc:spChg>
        <pc:spChg chg="add del">
          <ac:chgData name="" userId="" providerId="" clId="Web-{8A374336-DD63-4E29-869E-39D89802EA4C}" dt="2021-02-03T23:04:12.336" v="42"/>
          <ac:spMkLst>
            <pc:docMk/>
            <pc:sldMk cId="109857222" sldId="256"/>
            <ac:spMk id="114" creationId="{D2B78728-A580-49A7-84F9-6EF6F583ADE0}"/>
          </ac:spMkLst>
        </pc:spChg>
        <pc:spChg chg="add del">
          <ac:chgData name="" userId="" providerId="" clId="Web-{8A374336-DD63-4E29-869E-39D89802EA4C}" dt="2021-02-03T23:04:12.336" v="42"/>
          <ac:spMkLst>
            <pc:docMk/>
            <pc:sldMk cId="109857222" sldId="256"/>
            <ac:spMk id="116" creationId="{38FAA1A1-D861-433F-88FA-1E9D6FD31D11}"/>
          </ac:spMkLst>
        </pc:spChg>
        <pc:spChg chg="add del">
          <ac:chgData name="" userId="" providerId="" clId="Web-{8A374336-DD63-4E29-869E-39D89802EA4C}" dt="2021-02-03T23:04:12.336" v="42"/>
          <ac:spMkLst>
            <pc:docMk/>
            <pc:sldMk cId="109857222" sldId="256"/>
            <ac:spMk id="118" creationId="{8D71EDA1-87BF-4D5D-AB79-F346FD19278A}"/>
          </ac:spMkLst>
        </pc:spChg>
        <pc:spChg chg="add">
          <ac:chgData name="" userId="" providerId="" clId="Web-{8A374336-DD63-4E29-869E-39D89802EA4C}" dt="2021-02-03T23:04:12.336" v="42"/>
          <ac:spMkLst>
            <pc:docMk/>
            <pc:sldMk cId="109857222" sldId="256"/>
            <ac:spMk id="123" creationId="{1DF91F20-B96F-4F77-AC3E-2CDD3BAA10C2}"/>
          </ac:spMkLst>
        </pc:spChg>
        <pc:spChg chg="add">
          <ac:chgData name="" userId="" providerId="" clId="Web-{8A374336-DD63-4E29-869E-39D89802EA4C}" dt="2021-02-03T23:04:12.336" v="42"/>
          <ac:spMkLst>
            <pc:docMk/>
            <pc:sldMk cId="109857222" sldId="256"/>
            <ac:spMk id="125" creationId="{C3D487F7-9050-4871-B351-34A72ADB296C}"/>
          </ac:spMkLst>
        </pc:spChg>
        <pc:spChg chg="add">
          <ac:chgData name="" userId="" providerId="" clId="Web-{8A374336-DD63-4E29-869E-39D89802EA4C}" dt="2021-02-03T23:04:12.336" v="42"/>
          <ac:spMkLst>
            <pc:docMk/>
            <pc:sldMk cId="109857222" sldId="256"/>
            <ac:spMk id="127" creationId="{F43C27DD-EF6A-4C48-9669-C2970E71A814}"/>
          </ac:spMkLst>
        </pc:spChg>
        <pc:spChg chg="add">
          <ac:chgData name="" userId="" providerId="" clId="Web-{8A374336-DD63-4E29-869E-39D89802EA4C}" dt="2021-02-03T23:04:12.336" v="42"/>
          <ac:spMkLst>
            <pc:docMk/>
            <pc:sldMk cId="109857222" sldId="256"/>
            <ac:spMk id="129" creationId="{C84384FE-1C88-4CAA-8FB8-2313A3AE734D}"/>
          </ac:spMkLst>
        </pc:spChg>
        <pc:spChg chg="add">
          <ac:chgData name="" userId="" providerId="" clId="Web-{8A374336-DD63-4E29-869E-39D89802EA4C}" dt="2021-02-03T23:04:12.336" v="42"/>
          <ac:spMkLst>
            <pc:docMk/>
            <pc:sldMk cId="109857222" sldId="256"/>
            <ac:spMk id="131" creationId="{87B6A113-58CD-406C-BCE4-6E1F1F2BE696}"/>
          </ac:spMkLst>
        </pc:spChg>
        <pc:spChg chg="add">
          <ac:chgData name="" userId="" providerId="" clId="Web-{8A374336-DD63-4E29-869E-39D89802EA4C}" dt="2021-02-03T23:04:12.336" v="42"/>
          <ac:spMkLst>
            <pc:docMk/>
            <pc:sldMk cId="109857222" sldId="256"/>
            <ac:spMk id="133" creationId="{05A1AA86-B7E6-4C02-AA34-F1A25CD4CCBD}"/>
          </ac:spMkLst>
        </pc:spChg>
        <pc:grpChg chg="add del">
          <ac:chgData name="" userId="" providerId="" clId="Web-{8A374336-DD63-4E29-869E-39D89802EA4C}" dt="2021-02-03T23:00:14.020" v="4"/>
          <ac:grpSpMkLst>
            <pc:docMk/>
            <pc:sldMk cId="109857222" sldId="256"/>
            <ac:grpSpMk id="67" creationId="{BE9A4F3D-8A9F-44A7-B84A-C6201B5B01C0}"/>
          </ac:grpSpMkLst>
        </pc:grpChg>
        <pc:grpChg chg="add del">
          <ac:chgData name="" userId="" providerId="" clId="Web-{8A374336-DD63-4E29-869E-39D89802EA4C}" dt="2021-02-03T23:03:21.898" v="31"/>
          <ac:grpSpMkLst>
            <pc:docMk/>
            <pc:sldMk cId="109857222" sldId="256"/>
            <ac:grpSpMk id="76" creationId="{66220E63-99E1-482A-A0A6-B47EB4BF8797}"/>
          </ac:grpSpMkLst>
        </pc:grpChg>
        <pc:grpChg chg="add del">
          <ac:chgData name="" userId="" providerId="" clId="Web-{8A374336-DD63-4E29-869E-39D89802EA4C}" dt="2021-02-03T23:00:13.848" v="3"/>
          <ac:grpSpMkLst>
            <pc:docMk/>
            <pc:sldMk cId="109857222" sldId="256"/>
            <ac:grpSpMk id="82" creationId="{8D57F946-2E03-4DE1-91F8-25BEDC663563}"/>
          </ac:grpSpMkLst>
        </pc:grpChg>
        <pc:grpChg chg="add del">
          <ac:chgData name="" userId="" providerId="" clId="Web-{8A374336-DD63-4E29-869E-39D89802EA4C}" dt="2021-02-03T23:03:21.898" v="31"/>
          <ac:grpSpMkLst>
            <pc:docMk/>
            <pc:sldMk cId="109857222" sldId="256"/>
            <ac:grpSpMk id="84" creationId="{8618EE54-271A-4FE8-B6B3-D0FCF55A7A01}"/>
          </ac:grpSpMkLst>
        </pc:grpChg>
        <pc:grpChg chg="add del">
          <ac:chgData name="" userId="" providerId="" clId="Web-{8A374336-DD63-4E29-869E-39D89802EA4C}" dt="2021-02-03T23:00:13.848" v="3"/>
          <ac:grpSpMkLst>
            <pc:docMk/>
            <pc:sldMk cId="109857222" sldId="256"/>
            <ac:grpSpMk id="86" creationId="{43F5E015-E085-4624-B431-B42414448684}"/>
          </ac:grpSpMkLst>
        </pc:grpChg>
        <pc:grpChg chg="add del">
          <ac:chgData name="" userId="" providerId="" clId="Web-{8A374336-DD63-4E29-869E-39D89802EA4C}" dt="2021-02-03T23:03:21.898" v="31"/>
          <ac:grpSpMkLst>
            <pc:docMk/>
            <pc:sldMk cId="109857222" sldId="256"/>
            <ac:grpSpMk id="88" creationId="{43F5E015-E085-4624-B431-B42414448684}"/>
          </ac:grpSpMkLst>
        </pc:grpChg>
        <pc:grpChg chg="add del">
          <ac:chgData name="" userId="" providerId="" clId="Web-{8A374336-DD63-4E29-869E-39D89802EA4C}" dt="2021-02-03T23:03:01.944" v="28"/>
          <ac:grpSpMkLst>
            <pc:docMk/>
            <pc:sldMk cId="109857222" sldId="256"/>
            <ac:grpSpMk id="102" creationId="{3248F5E6-4377-481A-9615-8B26AF96A076}"/>
          </ac:grpSpMkLst>
        </pc:grpChg>
        <pc:grpChg chg="add del">
          <ac:chgData name="" userId="" providerId="" clId="Web-{8A374336-DD63-4E29-869E-39D89802EA4C}" dt="2021-02-03T23:03:01.944" v="28"/>
          <ac:grpSpMkLst>
            <pc:docMk/>
            <pc:sldMk cId="109857222" sldId="256"/>
            <ac:grpSpMk id="106" creationId="{E27AF472-EAE3-4572-AB69-B92BD10DBC6D}"/>
          </ac:grpSpMkLst>
        </pc:grpChg>
        <pc:picChg chg="del mod">
          <ac:chgData name="" userId="" providerId="" clId="Web-{8A374336-DD63-4E29-869E-39D89802EA4C}" dt="2021-02-03T22:59:32.316" v="1"/>
          <ac:picMkLst>
            <pc:docMk/>
            <pc:sldMk cId="109857222" sldId="256"/>
            <ac:picMk id="4" creationId="{B74B4AF6-B8F8-4A6B-842D-E429B4001DA2}"/>
          </ac:picMkLst>
        </pc:picChg>
        <pc:picChg chg="add mod ord">
          <ac:chgData name="" userId="" providerId="" clId="Web-{8A374336-DD63-4E29-869E-39D89802EA4C}" dt="2021-02-03T23:09:31.309" v="136" actId="1076"/>
          <ac:picMkLst>
            <pc:docMk/>
            <pc:sldMk cId="109857222" sldId="256"/>
            <ac:picMk id="5" creationId="{70B167BF-8100-4E71-BDBC-691B551C1580}"/>
          </ac:picMkLst>
        </pc:picChg>
        <pc:cxnChg chg="add del">
          <ac:chgData name="" userId="" providerId="" clId="Web-{8A374336-DD63-4E29-869E-39D89802EA4C}" dt="2021-02-03T23:04:03.445" v="40"/>
          <ac:cxnSpMkLst>
            <pc:docMk/>
            <pc:sldMk cId="109857222" sldId="256"/>
            <ac:cxnSpMk id="103" creationId="{0F1CE7C6-BE91-42A7-9214-F33FD918C386}"/>
          </ac:cxnSpMkLst>
        </pc:cxnChg>
      </pc:sldChg>
      <pc:sldChg chg="addSp delSp modSp mod setBg">
        <pc:chgData name="" userId="" providerId="" clId="Web-{8A374336-DD63-4E29-869E-39D89802EA4C}" dt="2021-02-03T23:05:23.243" v="60" actId="1076"/>
        <pc:sldMkLst>
          <pc:docMk/>
          <pc:sldMk cId="2852848421" sldId="257"/>
        </pc:sldMkLst>
        <pc:spChg chg="mod">
          <ac:chgData name="" userId="" providerId="" clId="Web-{8A374336-DD63-4E29-869E-39D89802EA4C}" dt="2021-02-03T23:05:23.243" v="60" actId="1076"/>
          <ac:spMkLst>
            <pc:docMk/>
            <pc:sldMk cId="2852848421" sldId="257"/>
            <ac:spMk id="2" creationId="{CF89813A-41A5-4832-B682-579C80FBB04E}"/>
          </ac:spMkLst>
        </pc:spChg>
        <pc:spChg chg="del">
          <ac:chgData name="" userId="" providerId="" clId="Web-{8A374336-DD63-4E29-869E-39D89802EA4C}" dt="2021-02-03T23:05:08.556" v="57"/>
          <ac:spMkLst>
            <pc:docMk/>
            <pc:sldMk cId="2852848421" sldId="257"/>
            <ac:spMk id="3" creationId="{FA7E0BEA-7AB9-4259-BBFE-F5ED71F7E433}"/>
          </ac:spMkLst>
        </pc:spChg>
        <pc:spChg chg="add">
          <ac:chgData name="" userId="" providerId="" clId="Web-{8A374336-DD63-4E29-869E-39D89802EA4C}" dt="2021-02-03T23:05:08.556" v="57"/>
          <ac:spMkLst>
            <pc:docMk/>
            <pc:sldMk cId="2852848421" sldId="257"/>
            <ac:spMk id="8" creationId="{577D6B2E-37A3-429E-A37C-F30ED6487282}"/>
          </ac:spMkLst>
        </pc:spChg>
        <pc:spChg chg="add">
          <ac:chgData name="" userId="" providerId="" clId="Web-{8A374336-DD63-4E29-869E-39D89802EA4C}" dt="2021-02-03T23:05:08.556" v="57"/>
          <ac:spMkLst>
            <pc:docMk/>
            <pc:sldMk cId="2852848421" sldId="257"/>
            <ac:spMk id="10" creationId="{5CEAD642-85CF-4750-8432-7C80C901F001}"/>
          </ac:spMkLst>
        </pc:spChg>
        <pc:spChg chg="add">
          <ac:chgData name="" userId="" providerId="" clId="Web-{8A374336-DD63-4E29-869E-39D89802EA4C}" dt="2021-02-03T23:05:08.556" v="57"/>
          <ac:spMkLst>
            <pc:docMk/>
            <pc:sldMk cId="2852848421" sldId="257"/>
            <ac:spMk id="12" creationId="{FA33EEAE-15D5-4119-8C1E-89D943F911EF}"/>
          </ac:spMkLst>
        </pc:spChg>
        <pc:spChg chg="add">
          <ac:chgData name="" userId="" providerId="" clId="Web-{8A374336-DD63-4E29-869E-39D89802EA4C}" dt="2021-02-03T23:05:08.556" v="57"/>
          <ac:spMkLst>
            <pc:docMk/>
            <pc:sldMk cId="2852848421" sldId="257"/>
            <ac:spMk id="14" creationId="{730D8B3B-9B80-4025-B934-26DC7D7CD231}"/>
          </ac:spMkLst>
        </pc:spChg>
        <pc:spChg chg="add">
          <ac:chgData name="" userId="" providerId="" clId="Web-{8A374336-DD63-4E29-869E-39D89802EA4C}" dt="2021-02-03T23:05:08.556" v="57"/>
          <ac:spMkLst>
            <pc:docMk/>
            <pc:sldMk cId="2852848421" sldId="257"/>
            <ac:spMk id="16" creationId="{1064D5D5-227B-4F66-9AEA-46F570E793BD}"/>
          </ac:spMkLst>
        </pc:spChg>
        <pc:spChg chg="add">
          <ac:chgData name="" userId="" providerId="" clId="Web-{8A374336-DD63-4E29-869E-39D89802EA4C}" dt="2021-02-03T23:05:08.556" v="57"/>
          <ac:spMkLst>
            <pc:docMk/>
            <pc:sldMk cId="2852848421" sldId="257"/>
            <ac:spMk id="18" creationId="{646B67A4-D328-4747-A82B-65E84FA46368}"/>
          </ac:spMkLst>
        </pc:spChg>
        <pc:spChg chg="add">
          <ac:chgData name="" userId="" providerId="" clId="Web-{8A374336-DD63-4E29-869E-39D89802EA4C}" dt="2021-02-03T23:05:08.556" v="57"/>
          <ac:spMkLst>
            <pc:docMk/>
            <pc:sldMk cId="2852848421" sldId="257"/>
            <ac:spMk id="20" creationId="{B5A1B09C-1565-46F8-B70F-621C5EB48A09}"/>
          </ac:spMkLst>
        </pc:spChg>
        <pc:spChg chg="add">
          <ac:chgData name="" userId="" providerId="" clId="Web-{8A374336-DD63-4E29-869E-39D89802EA4C}" dt="2021-02-03T23:05:08.556" v="57"/>
          <ac:spMkLst>
            <pc:docMk/>
            <pc:sldMk cId="2852848421" sldId="257"/>
            <ac:spMk id="22" creationId="{8C516CC8-80AC-446C-A56E-9F54B7210402}"/>
          </ac:spMkLst>
        </pc:spChg>
      </pc:sldChg>
      <pc:sldChg chg="add del replId">
        <pc:chgData name="" userId="" providerId="" clId="Web-{8A374336-DD63-4E29-869E-39D89802EA4C}" dt="2021-02-03T23:05:04.009" v="56"/>
        <pc:sldMkLst>
          <pc:docMk/>
          <pc:sldMk cId="3675232739" sldId="258"/>
        </pc:sldMkLst>
      </pc:sldChg>
    </pc:docChg>
  </pc:docChgLst>
  <pc:docChgLst>
    <pc:chgData clId="Web-{37A6D142-9D5B-4624-A65F-801AB19CBF5E}"/>
    <pc:docChg chg="modSld">
      <pc:chgData name="" userId="" providerId="" clId="Web-{37A6D142-9D5B-4624-A65F-801AB19CBF5E}" dt="2021-02-03T22:23:15.270" v="22" actId="20577"/>
      <pc:docMkLst>
        <pc:docMk/>
      </pc:docMkLst>
      <pc:sldChg chg="addSp delSp modSp mod setBg">
        <pc:chgData name="" userId="" providerId="" clId="Web-{37A6D142-9D5B-4624-A65F-801AB19CBF5E}" dt="2021-02-03T22:23:15.270" v="22" actId="20577"/>
        <pc:sldMkLst>
          <pc:docMk/>
          <pc:sldMk cId="109857222" sldId="256"/>
        </pc:sldMkLst>
        <pc:spChg chg="del mod ord">
          <ac:chgData name="" userId="" providerId="" clId="Web-{37A6D142-9D5B-4624-A65F-801AB19CBF5E}" dt="2021-02-03T22:22:46.066" v="5"/>
          <ac:spMkLst>
            <pc:docMk/>
            <pc:sldMk cId="109857222" sldId="256"/>
            <ac:spMk id="2" creationId="{00000000-0000-0000-0000-000000000000}"/>
          </ac:spMkLst>
        </pc:spChg>
        <pc:spChg chg="mod">
          <ac:chgData name="" userId="" providerId="" clId="Web-{37A6D142-9D5B-4624-A65F-801AB19CBF5E}" dt="2021-02-03T22:23:15.270" v="22" actId="20577"/>
          <ac:spMkLst>
            <pc:docMk/>
            <pc:sldMk cId="109857222" sldId="256"/>
            <ac:spMk id="3" creationId="{00000000-0000-0000-0000-000000000000}"/>
          </ac:spMkLst>
        </pc:spChg>
        <pc:spChg chg="add del">
          <ac:chgData name="" userId="" providerId="" clId="Web-{37A6D142-9D5B-4624-A65F-801AB19CBF5E}" dt="2021-02-03T22:22:22.050" v="3"/>
          <ac:spMkLst>
            <pc:docMk/>
            <pc:sldMk cId="109857222" sldId="256"/>
            <ac:spMk id="5" creationId="{88294908-8B00-4F58-BBBA-20F71A40AA9E}"/>
          </ac:spMkLst>
        </pc:spChg>
        <pc:spChg chg="add del">
          <ac:chgData name="" userId="" providerId="" clId="Web-{37A6D142-9D5B-4624-A65F-801AB19CBF5E}" dt="2021-02-03T22:22:22.050" v="3"/>
          <ac:spMkLst>
            <pc:docMk/>
            <pc:sldMk cId="109857222" sldId="256"/>
            <ac:spMk id="6" creationId="{4364C879-1404-4203-8E9D-CC5DE0A621A2}"/>
          </ac:spMkLst>
        </pc:spChg>
        <pc:spChg chg="add del">
          <ac:chgData name="" userId="" providerId="" clId="Web-{37A6D142-9D5B-4624-A65F-801AB19CBF5E}" dt="2021-02-03T22:22:22.050" v="3"/>
          <ac:spMkLst>
            <pc:docMk/>
            <pc:sldMk cId="109857222" sldId="256"/>
            <ac:spMk id="7" creationId="{84617302-4B0D-4351-A6BB-6F0930D943AC}"/>
          </ac:spMkLst>
        </pc:spChg>
        <pc:spChg chg="add del">
          <ac:chgData name="" userId="" providerId="" clId="Web-{37A6D142-9D5B-4624-A65F-801AB19CBF5E}" dt="2021-02-03T22:21:24.001" v="1"/>
          <ac:spMkLst>
            <pc:docMk/>
            <pc:sldMk cId="109857222" sldId="256"/>
            <ac:spMk id="8" creationId="{3A397E3E-B90C-4D82-BAAA-36F7AC6A4565}"/>
          </ac:spMkLst>
        </pc:spChg>
        <pc:spChg chg="add del">
          <ac:chgData name="" userId="" providerId="" clId="Web-{37A6D142-9D5B-4624-A65F-801AB19CBF5E}" dt="2021-02-03T22:22:22.050" v="3"/>
          <ac:spMkLst>
            <pc:docMk/>
            <pc:sldMk cId="109857222" sldId="256"/>
            <ac:spMk id="9" creationId="{DA2C7802-C2E0-4218-8F89-8DD7CCD2CD1C}"/>
          </ac:spMkLst>
        </pc:spChg>
        <pc:spChg chg="add del">
          <ac:chgData name="" userId="" providerId="" clId="Web-{37A6D142-9D5B-4624-A65F-801AB19CBF5E}" dt="2021-02-03T22:21:24.001" v="1"/>
          <ac:spMkLst>
            <pc:docMk/>
            <pc:sldMk cId="109857222" sldId="256"/>
            <ac:spMk id="10" creationId="{E16C8D8F-10E9-4498-ABDB-0F923F8B6837}"/>
          </ac:spMkLst>
        </pc:spChg>
        <pc:spChg chg="add del">
          <ac:chgData name="" userId="" providerId="" clId="Web-{37A6D142-9D5B-4624-A65F-801AB19CBF5E}" dt="2021-02-03T22:22:22.050" v="3"/>
          <ac:spMkLst>
            <pc:docMk/>
            <pc:sldMk cId="109857222" sldId="256"/>
            <ac:spMk id="11" creationId="{A6D7111A-21E5-4EE9-8A78-10E5530F0116}"/>
          </ac:spMkLst>
        </pc:spChg>
        <pc:spChg chg="add del">
          <ac:chgData name="" userId="" providerId="" clId="Web-{37A6D142-9D5B-4624-A65F-801AB19CBF5E}" dt="2021-02-03T22:21:24.001" v="1"/>
          <ac:spMkLst>
            <pc:docMk/>
            <pc:sldMk cId="109857222" sldId="256"/>
            <ac:spMk id="12" creationId="{1E5A83E3-8A11-4492-BB6E-F5F2240316FB}"/>
          </ac:spMkLst>
        </pc:spChg>
        <pc:spChg chg="add del">
          <ac:chgData name="" userId="" providerId="" clId="Web-{37A6D142-9D5B-4624-A65F-801AB19CBF5E}" dt="2021-02-03T22:22:22.050" v="3"/>
          <ac:spMkLst>
            <pc:docMk/>
            <pc:sldMk cId="109857222" sldId="256"/>
            <ac:spMk id="13" creationId="{A3969E80-A77B-49FC-9122-D89AFD5EE118}"/>
          </ac:spMkLst>
        </pc:spChg>
        <pc:spChg chg="add del">
          <ac:chgData name="" userId="" providerId="" clId="Web-{37A6D142-9D5B-4624-A65F-801AB19CBF5E}" dt="2021-02-03T22:21:24.001" v="1"/>
          <ac:spMkLst>
            <pc:docMk/>
            <pc:sldMk cId="109857222" sldId="256"/>
            <ac:spMk id="14" creationId="{8CF5E676-CA04-4CED-9F1E-5026ED66E66D}"/>
          </ac:spMkLst>
        </pc:spChg>
        <pc:spChg chg="add del">
          <ac:chgData name="" userId="" providerId="" clId="Web-{37A6D142-9D5B-4624-A65F-801AB19CBF5E}" dt="2021-02-03T22:22:22.050" v="3"/>
          <ac:spMkLst>
            <pc:docMk/>
            <pc:sldMk cId="109857222" sldId="256"/>
            <ac:spMk id="15" creationId="{1849CA57-76BD-4CF2-80BA-D7A46A01B7B1}"/>
          </ac:spMkLst>
        </pc:spChg>
        <pc:spChg chg="add del">
          <ac:chgData name="" userId="" providerId="" clId="Web-{37A6D142-9D5B-4624-A65F-801AB19CBF5E}" dt="2021-02-03T22:21:24.001" v="1"/>
          <ac:spMkLst>
            <pc:docMk/>
            <pc:sldMk cId="109857222" sldId="256"/>
            <ac:spMk id="16" creationId="{6BA9E676-A8FC-4C2F-8D78-C13ED8ABDBA8}"/>
          </ac:spMkLst>
        </pc:spChg>
        <pc:spChg chg="add del">
          <ac:chgData name="" userId="" providerId="" clId="Web-{37A6D142-9D5B-4624-A65F-801AB19CBF5E}" dt="2021-02-03T22:22:22.050" v="3"/>
          <ac:spMkLst>
            <pc:docMk/>
            <pc:sldMk cId="109857222" sldId="256"/>
            <ac:spMk id="17" creationId="{35E9085E-E730-4768-83D4-6CB7E9897153}"/>
          </ac:spMkLst>
        </pc:spChg>
        <pc:spChg chg="add del">
          <ac:chgData name="" userId="" providerId="" clId="Web-{37A6D142-9D5B-4624-A65F-801AB19CBF5E}" dt="2021-02-03T22:21:24.001" v="1"/>
          <ac:spMkLst>
            <pc:docMk/>
            <pc:sldMk cId="109857222" sldId="256"/>
            <ac:spMk id="18" creationId="{A2B5CBEA-F125-49B6-8335-227C325B112B}"/>
          </ac:spMkLst>
        </pc:spChg>
        <pc:spChg chg="add del">
          <ac:chgData name="" userId="" providerId="" clId="Web-{37A6D142-9D5B-4624-A65F-801AB19CBF5E}" dt="2021-02-03T22:22:22.050" v="3"/>
          <ac:spMkLst>
            <pc:docMk/>
            <pc:sldMk cId="109857222" sldId="256"/>
            <ac:spMk id="19" creationId="{973272FE-A474-4CAE-8CA2-BCC8B476C3F4}"/>
          </ac:spMkLst>
        </pc:spChg>
        <pc:spChg chg="add del">
          <ac:chgData name="" userId="" providerId="" clId="Web-{37A6D142-9D5B-4624-A65F-801AB19CBF5E}" dt="2021-02-03T22:21:24.001" v="1"/>
          <ac:spMkLst>
            <pc:docMk/>
            <pc:sldMk cId="109857222" sldId="256"/>
            <ac:spMk id="20" creationId="{EECD79B5-5FC5-495F-BFD6-346C16E787A7}"/>
          </ac:spMkLst>
        </pc:spChg>
        <pc:spChg chg="add del">
          <ac:chgData name="" userId="" providerId="" clId="Web-{37A6D142-9D5B-4624-A65F-801AB19CBF5E}" dt="2021-02-03T22:22:22.050" v="3"/>
          <ac:spMkLst>
            <pc:docMk/>
            <pc:sldMk cId="109857222" sldId="256"/>
            <ac:spMk id="21" creationId="{E07981EA-05A6-437C-88D7-B377B92B031D}"/>
          </ac:spMkLst>
        </pc:spChg>
        <pc:spChg chg="add del">
          <ac:chgData name="" userId="" providerId="" clId="Web-{37A6D142-9D5B-4624-A65F-801AB19CBF5E}" dt="2021-02-03T22:21:24.001" v="1"/>
          <ac:spMkLst>
            <pc:docMk/>
            <pc:sldMk cId="109857222" sldId="256"/>
            <ac:spMk id="22" creationId="{2C1D3151-5F97-4860-B56C-C98BD62CC255}"/>
          </ac:spMkLst>
        </pc:spChg>
        <pc:spChg chg="add del">
          <ac:chgData name="" userId="" providerId="" clId="Web-{37A6D142-9D5B-4624-A65F-801AB19CBF5E}" dt="2021-02-03T22:22:22.050" v="3"/>
          <ac:spMkLst>
            <pc:docMk/>
            <pc:sldMk cId="109857222" sldId="256"/>
            <ac:spMk id="23" creationId="{15E3C750-986E-4769-B1AE-49289FBEE757}"/>
          </ac:spMkLst>
        </pc:spChg>
        <pc:spChg chg="add del">
          <ac:chgData name="" userId="" providerId="" clId="Web-{37A6D142-9D5B-4624-A65F-801AB19CBF5E}" dt="2021-02-03T22:21:24.001" v="1"/>
          <ac:spMkLst>
            <pc:docMk/>
            <pc:sldMk cId="109857222" sldId="256"/>
            <ac:spMk id="24" creationId="{32D9D048-3063-435A-8C23-26C1907E9619}"/>
          </ac:spMkLst>
        </pc:spChg>
        <pc:spChg chg="add">
          <ac:chgData name="" userId="" providerId="" clId="Web-{37A6D142-9D5B-4624-A65F-801AB19CBF5E}" dt="2021-02-03T22:22:22.112" v="4"/>
          <ac:spMkLst>
            <pc:docMk/>
            <pc:sldMk cId="109857222" sldId="256"/>
            <ac:spMk id="25" creationId="{27427488-068E-4B55-AC8D-CD070B8CD46D}"/>
          </ac:spMkLst>
        </pc:spChg>
        <pc:spChg chg="add del">
          <ac:chgData name="" userId="" providerId="" clId="Web-{37A6D142-9D5B-4624-A65F-801AB19CBF5E}" dt="2021-02-03T22:21:24.001" v="1"/>
          <ac:spMkLst>
            <pc:docMk/>
            <pc:sldMk cId="109857222" sldId="256"/>
            <ac:spMk id="26" creationId="{8DE96824-E506-4448-8704-5EC7BF7BC51B}"/>
          </ac:spMkLst>
        </pc:spChg>
        <pc:spChg chg="add del">
          <ac:chgData name="" userId="" providerId="" clId="Web-{37A6D142-9D5B-4624-A65F-801AB19CBF5E}" dt="2021-02-03T22:21:24.001" v="1"/>
          <ac:spMkLst>
            <pc:docMk/>
            <pc:sldMk cId="109857222" sldId="256"/>
            <ac:spMk id="28" creationId="{4D1A5E71-B6B6-486A-8CDC-C7ABD9B903F6}"/>
          </ac:spMkLst>
        </pc:spChg>
        <pc:spChg chg="add del">
          <ac:chgData name="" userId="" providerId="" clId="Web-{37A6D142-9D5B-4624-A65F-801AB19CBF5E}" dt="2021-02-03T22:21:24.001" v="1"/>
          <ac:spMkLst>
            <pc:docMk/>
            <pc:sldMk cId="109857222" sldId="256"/>
            <ac:spMk id="30" creationId="{B6C541AE-9B02-44C0-B8C6-B2DEA7ED3813}"/>
          </ac:spMkLst>
        </pc:spChg>
        <pc:spChg chg="add">
          <ac:chgData name="" userId="" providerId="" clId="Web-{37A6D142-9D5B-4624-A65F-801AB19CBF5E}" dt="2021-02-03T22:22:22.112" v="4"/>
          <ac:spMkLst>
            <pc:docMk/>
            <pc:sldMk cId="109857222" sldId="256"/>
            <ac:spMk id="32" creationId="{E6A0E474-BC1B-4020-8F1C-5DB17CF64AD3}"/>
          </ac:spMkLst>
        </pc:spChg>
        <pc:spChg chg="add">
          <ac:chgData name="" userId="" providerId="" clId="Web-{37A6D142-9D5B-4624-A65F-801AB19CBF5E}" dt="2021-02-03T22:22:22.112" v="4"/>
          <ac:spMkLst>
            <pc:docMk/>
            <pc:sldMk cId="109857222" sldId="256"/>
            <ac:spMk id="33" creationId="{A20AF199-99C2-4569-9CAF-24514AE5E82A}"/>
          </ac:spMkLst>
        </pc:spChg>
        <pc:grpChg chg="add">
          <ac:chgData name="" userId="" providerId="" clId="Web-{37A6D142-9D5B-4624-A65F-801AB19CBF5E}" dt="2021-02-03T22:22:22.112" v="4"/>
          <ac:grpSpMkLst>
            <pc:docMk/>
            <pc:sldMk cId="109857222" sldId="256"/>
            <ac:grpSpMk id="27" creationId="{31460D47-75CD-497D-BC88-FA41997D2E49}"/>
          </ac:grpSpMkLst>
        </pc:grpChg>
      </pc:sldChg>
    </pc:docChg>
  </pc:docChgLst>
  <pc:docChgLst>
    <pc:chgData clId="Web-{3BCA4188-0C60-4747-8373-754D36CF4A0F}"/>
    <pc:docChg chg="modSld">
      <pc:chgData name="" userId="" providerId="" clId="Web-{3BCA4188-0C60-4747-8373-754D36CF4A0F}" dt="2021-02-04T00:42:42.186" v="314" actId="1076"/>
      <pc:docMkLst>
        <pc:docMk/>
      </pc:docMkLst>
      <pc:sldChg chg="addSp delSp modSp modNotes">
        <pc:chgData name="" userId="" providerId="" clId="Web-{3BCA4188-0C60-4747-8373-754D36CF4A0F}" dt="2021-02-04T00:42:42.186" v="314" actId="1076"/>
        <pc:sldMkLst>
          <pc:docMk/>
          <pc:sldMk cId="656522197" sldId="261"/>
        </pc:sldMkLst>
        <pc:spChg chg="mod">
          <ac:chgData name="" userId="" providerId="" clId="Web-{3BCA4188-0C60-4747-8373-754D36CF4A0F}" dt="2021-02-04T00:41:08.303" v="202" actId="20577"/>
          <ac:spMkLst>
            <pc:docMk/>
            <pc:sldMk cId="656522197" sldId="261"/>
            <ac:spMk id="3" creationId="{34E0522A-B45B-495B-A7FE-AB455C972BF7}"/>
          </ac:spMkLst>
        </pc:spChg>
        <pc:picChg chg="mod">
          <ac:chgData name="" userId="" providerId="" clId="Web-{3BCA4188-0C60-4747-8373-754D36CF4A0F}" dt="2021-02-04T00:40:25.033" v="133" actId="1076"/>
          <ac:picMkLst>
            <pc:docMk/>
            <pc:sldMk cId="656522197" sldId="261"/>
            <ac:picMk id="5" creationId="{B6DDDF5A-6ADD-49D6-B17B-8263A8A90EAF}"/>
          </ac:picMkLst>
        </pc:picChg>
        <pc:picChg chg="add del mod">
          <ac:chgData name="" userId="" providerId="" clId="Web-{3BCA4188-0C60-4747-8373-754D36CF4A0F}" dt="2021-02-04T00:38:07.677" v="14"/>
          <ac:picMkLst>
            <pc:docMk/>
            <pc:sldMk cId="656522197" sldId="261"/>
            <ac:picMk id="6" creationId="{C043083E-B5E3-4EF8-A567-17F612514378}"/>
          </ac:picMkLst>
        </pc:picChg>
        <pc:picChg chg="add del mod">
          <ac:chgData name="" userId="" providerId="" clId="Web-{3BCA4188-0C60-4747-8373-754D36CF4A0F}" dt="2021-02-04T00:38:23.976" v="19"/>
          <ac:picMkLst>
            <pc:docMk/>
            <pc:sldMk cId="656522197" sldId="261"/>
            <ac:picMk id="7" creationId="{78F37FB0-DF0F-4F1D-911E-9550819ED76A}"/>
          </ac:picMkLst>
        </pc:picChg>
        <pc:picChg chg="add mod">
          <ac:chgData name="" userId="" providerId="" clId="Web-{3BCA4188-0C60-4747-8373-754D36CF4A0F}" dt="2021-02-04T00:42:42.186" v="314" actId="1076"/>
          <ac:picMkLst>
            <pc:docMk/>
            <pc:sldMk cId="656522197" sldId="261"/>
            <ac:picMk id="9" creationId="{9FB690D3-6DEC-4547-96AC-1757FE9D549D}"/>
          </ac:picMkLst>
        </pc:picChg>
      </pc:sldChg>
    </pc:docChg>
  </pc:docChgLst>
  <pc:docChgLst>
    <pc:chgData clId="Web-{3C91E884-6075-4B95-803E-0D55D9767567}"/>
    <pc:docChg chg="modSld">
      <pc:chgData name="" userId="" providerId="" clId="Web-{3C91E884-6075-4B95-803E-0D55D9767567}" dt="2021-02-04T22:34:46.448" v="0"/>
      <pc:docMkLst>
        <pc:docMk/>
      </pc:docMkLst>
      <pc:sldChg chg="addSp modSp">
        <pc:chgData name="" userId="" providerId="" clId="Web-{3C91E884-6075-4B95-803E-0D55D9767567}" dt="2021-02-04T22:34:46.448" v="0"/>
        <pc:sldMkLst>
          <pc:docMk/>
          <pc:sldMk cId="1811232704" sldId="263"/>
        </pc:sldMkLst>
        <pc:picChg chg="add mod">
          <ac:chgData name="" userId="" providerId="" clId="Web-{3C91E884-6075-4B95-803E-0D55D9767567}" dt="2021-02-04T22:34:46.448" v="0"/>
          <ac:picMkLst>
            <pc:docMk/>
            <pc:sldMk cId="1811232704" sldId="263"/>
            <ac:picMk id="3" creationId="{EBBB8BF8-4B00-45C4-BB25-290E768FBC77}"/>
          </ac:picMkLst>
        </pc:picChg>
      </pc:sldChg>
    </pc:docChg>
  </pc:docChgLst>
  <pc:docChgLst>
    <pc:chgData clId="Web-{4296C980-C475-4B20-8F45-A1F183625260}"/>
    <pc:docChg chg="modSld">
      <pc:chgData name="" userId="" providerId="" clId="Web-{4296C980-C475-4B20-8F45-A1F183625260}" dt="2021-02-04T18:09:26.158" v="5" actId="1076"/>
      <pc:docMkLst>
        <pc:docMk/>
      </pc:docMkLst>
      <pc:sldChg chg="modSp">
        <pc:chgData name="" userId="" providerId="" clId="Web-{4296C980-C475-4B20-8F45-A1F183625260}" dt="2021-02-04T18:06:38.541" v="1" actId="1076"/>
        <pc:sldMkLst>
          <pc:docMk/>
          <pc:sldMk cId="656522197" sldId="261"/>
        </pc:sldMkLst>
        <pc:picChg chg="mod">
          <ac:chgData name="" userId="" providerId="" clId="Web-{4296C980-C475-4B20-8F45-A1F183625260}" dt="2021-02-04T18:06:36.447" v="0" actId="1076"/>
          <ac:picMkLst>
            <pc:docMk/>
            <pc:sldMk cId="656522197" sldId="261"/>
            <ac:picMk id="5" creationId="{B6DDDF5A-6ADD-49D6-B17B-8263A8A90EAF}"/>
          </ac:picMkLst>
        </pc:picChg>
        <pc:picChg chg="mod">
          <ac:chgData name="" userId="" providerId="" clId="Web-{4296C980-C475-4B20-8F45-A1F183625260}" dt="2021-02-04T18:06:38.541" v="1" actId="1076"/>
          <ac:picMkLst>
            <pc:docMk/>
            <pc:sldMk cId="656522197" sldId="261"/>
            <ac:picMk id="9" creationId="{9FB690D3-6DEC-4547-96AC-1757FE9D549D}"/>
          </ac:picMkLst>
        </pc:picChg>
      </pc:sldChg>
      <pc:sldChg chg="modSp">
        <pc:chgData name="" userId="" providerId="" clId="Web-{4296C980-C475-4B20-8F45-A1F183625260}" dt="2021-02-04T18:09:26.158" v="5" actId="1076"/>
        <pc:sldMkLst>
          <pc:docMk/>
          <pc:sldMk cId="1811232704" sldId="263"/>
        </pc:sldMkLst>
        <pc:spChg chg="mod">
          <ac:chgData name="" userId="" providerId="" clId="Web-{4296C980-C475-4B20-8F45-A1F183625260}" dt="2021-02-04T18:09:26.158" v="5" actId="1076"/>
          <ac:spMkLst>
            <pc:docMk/>
            <pc:sldMk cId="1811232704" sldId="263"/>
            <ac:spMk id="4" creationId="{67731ADD-EDF6-4E0C-A89C-E5A097C5D31B}"/>
          </ac:spMkLst>
        </pc:spChg>
      </pc:sldChg>
    </pc:docChg>
  </pc:docChgLst>
  <pc:docChgLst>
    <pc:chgData name="Manuela De Jesus" userId="S::dejesum@kerndhs.com::46c5c1c7-964a-4de3-8d68-1e0ef8cb9ab4" providerId="AD" clId="Web-{4F0E56A8-4014-4928-B09F-F2A93D604613}"/>
    <pc:docChg chg="modSld">
      <pc:chgData name="Manuela De Jesus" userId="S::dejesum@kerndhs.com::46c5c1c7-964a-4de3-8d68-1e0ef8cb9ab4" providerId="AD" clId="Web-{4F0E56A8-4014-4928-B09F-F2A93D604613}" dt="2021-05-07T22:55:50.754" v="31"/>
      <pc:docMkLst>
        <pc:docMk/>
      </pc:docMkLst>
      <pc:sldChg chg="addSp delSp modSp modMedia addAnim delAnim">
        <pc:chgData name="Manuela De Jesus" userId="S::dejesum@kerndhs.com::46c5c1c7-964a-4de3-8d68-1e0ef8cb9ab4" providerId="AD" clId="Web-{4F0E56A8-4014-4928-B09F-F2A93D604613}" dt="2021-05-07T22:53:15.860" v="16" actId="1076"/>
        <pc:sldMkLst>
          <pc:docMk/>
          <pc:sldMk cId="109857222" sldId="256"/>
        </pc:sldMkLst>
        <pc:picChg chg="add del mod">
          <ac:chgData name="Manuela De Jesus" userId="S::dejesum@kerndhs.com::46c5c1c7-964a-4de3-8d68-1e0ef8cb9ab4" providerId="AD" clId="Web-{4F0E56A8-4014-4928-B09F-F2A93D604613}" dt="2021-05-07T22:50:43.155" v="3"/>
          <ac:picMkLst>
            <pc:docMk/>
            <pc:sldMk cId="109857222" sldId="256"/>
            <ac:picMk id="4" creationId="{9F85C48C-ECBE-4E56-8CCE-7FA4DF7D8D50}"/>
          </ac:picMkLst>
        </pc:picChg>
        <pc:picChg chg="add del mod">
          <ac:chgData name="Manuela De Jesus" userId="S::dejesum@kerndhs.com::46c5c1c7-964a-4de3-8d68-1e0ef8cb9ab4" providerId="AD" clId="Web-{4F0E56A8-4014-4928-B09F-F2A93D604613}" dt="2021-05-07T22:52:32.797" v="10"/>
          <ac:picMkLst>
            <pc:docMk/>
            <pc:sldMk cId="109857222" sldId="256"/>
            <ac:picMk id="7" creationId="{934D0597-9F24-4A5A-B161-5173416DEF5C}"/>
          </ac:picMkLst>
        </pc:picChg>
        <pc:picChg chg="add del mod">
          <ac:chgData name="Manuela De Jesus" userId="S::dejesum@kerndhs.com::46c5c1c7-964a-4de3-8d68-1e0ef8cb9ab4" providerId="AD" clId="Web-{4F0E56A8-4014-4928-B09F-F2A93D604613}" dt="2021-05-07T22:52:59.360" v="13"/>
          <ac:picMkLst>
            <pc:docMk/>
            <pc:sldMk cId="109857222" sldId="256"/>
            <ac:picMk id="8" creationId="{3B0B3B64-71B4-499D-B5AD-B690F3AE1635}"/>
          </ac:picMkLst>
        </pc:picChg>
        <pc:picChg chg="add mod">
          <ac:chgData name="Manuela De Jesus" userId="S::dejesum@kerndhs.com::46c5c1c7-964a-4de3-8d68-1e0ef8cb9ab4" providerId="AD" clId="Web-{4F0E56A8-4014-4928-B09F-F2A93D604613}" dt="2021-05-07T22:53:15.860" v="16" actId="1076"/>
          <ac:picMkLst>
            <pc:docMk/>
            <pc:sldMk cId="109857222" sldId="256"/>
            <ac:picMk id="9" creationId="{CA01E21A-A3B4-4F8E-B118-9111E9DBA9DA}"/>
          </ac:picMkLst>
        </pc:picChg>
      </pc:sldChg>
      <pc:sldChg chg="addSp modSp modMedia addAnim">
        <pc:chgData name="Manuela De Jesus" userId="S::dejesum@kerndhs.com::46c5c1c7-964a-4de3-8d68-1e0ef8cb9ab4" providerId="AD" clId="Web-{4F0E56A8-4014-4928-B09F-F2A93D604613}" dt="2021-05-07T22:52:25.891" v="9"/>
        <pc:sldMkLst>
          <pc:docMk/>
          <pc:sldMk cId="2852848421" sldId="257"/>
        </pc:sldMkLst>
        <pc:picChg chg="add mod">
          <ac:chgData name="Manuela De Jesus" userId="S::dejesum@kerndhs.com::46c5c1c7-964a-4de3-8d68-1e0ef8cb9ab4" providerId="AD" clId="Web-{4F0E56A8-4014-4928-B09F-F2A93D604613}" dt="2021-05-07T22:52:25.891" v="9"/>
          <ac:picMkLst>
            <pc:docMk/>
            <pc:sldMk cId="2852848421" sldId="257"/>
            <ac:picMk id="4" creationId="{32C0BFD5-0418-4DC2-9FDC-ECA47017FAA7}"/>
          </ac:picMkLst>
        </pc:picChg>
      </pc:sldChg>
      <pc:sldChg chg="addSp modSp modMedia addAnim">
        <pc:chgData name="Manuela De Jesus" userId="S::dejesum@kerndhs.com::46c5c1c7-964a-4de3-8d68-1e0ef8cb9ab4" providerId="AD" clId="Web-{4F0E56A8-4014-4928-B09F-F2A93D604613}" dt="2021-05-07T22:53:41.142" v="19" actId="1076"/>
        <pc:sldMkLst>
          <pc:docMk/>
          <pc:sldMk cId="1140480127" sldId="258"/>
        </pc:sldMkLst>
        <pc:picChg chg="add mod">
          <ac:chgData name="Manuela De Jesus" userId="S::dejesum@kerndhs.com::46c5c1c7-964a-4de3-8d68-1e0ef8cb9ab4" providerId="AD" clId="Web-{4F0E56A8-4014-4928-B09F-F2A93D604613}" dt="2021-05-07T22:53:41.142" v="19" actId="1076"/>
          <ac:picMkLst>
            <pc:docMk/>
            <pc:sldMk cId="1140480127" sldId="258"/>
            <ac:picMk id="3" creationId="{29C77F35-A225-4551-A7F8-4D3B253F187B}"/>
          </ac:picMkLst>
        </pc:picChg>
      </pc:sldChg>
      <pc:sldChg chg="addSp modSp modMedia addAnim">
        <pc:chgData name="Manuela De Jesus" userId="S::dejesum@kerndhs.com::46c5c1c7-964a-4de3-8d68-1e0ef8cb9ab4" providerId="AD" clId="Web-{4F0E56A8-4014-4928-B09F-F2A93D604613}" dt="2021-05-07T22:53:59.736" v="22"/>
        <pc:sldMkLst>
          <pc:docMk/>
          <pc:sldMk cId="2116286122" sldId="260"/>
        </pc:sldMkLst>
        <pc:picChg chg="add mod">
          <ac:chgData name="Manuela De Jesus" userId="S::dejesum@kerndhs.com::46c5c1c7-964a-4de3-8d68-1e0ef8cb9ab4" providerId="AD" clId="Web-{4F0E56A8-4014-4928-B09F-F2A93D604613}" dt="2021-05-07T22:53:59.736" v="22"/>
          <ac:picMkLst>
            <pc:docMk/>
            <pc:sldMk cId="2116286122" sldId="260"/>
            <ac:picMk id="4" creationId="{5ADB1543-1362-4C66-A971-F24A1B9A7101}"/>
          </ac:picMkLst>
        </pc:picChg>
      </pc:sldChg>
      <pc:sldChg chg="addSp modSp modMedia addAnim">
        <pc:chgData name="Manuela De Jesus" userId="S::dejesum@kerndhs.com::46c5c1c7-964a-4de3-8d68-1e0ef8cb9ab4" providerId="AD" clId="Web-{4F0E56A8-4014-4928-B09F-F2A93D604613}" dt="2021-05-07T22:54:41.518" v="25"/>
        <pc:sldMkLst>
          <pc:docMk/>
          <pc:sldMk cId="656522197" sldId="261"/>
        </pc:sldMkLst>
        <pc:picChg chg="add mod">
          <ac:chgData name="Manuela De Jesus" userId="S::dejesum@kerndhs.com::46c5c1c7-964a-4de3-8d68-1e0ef8cb9ab4" providerId="AD" clId="Web-{4F0E56A8-4014-4928-B09F-F2A93D604613}" dt="2021-05-07T22:54:41.518" v="25"/>
          <ac:picMkLst>
            <pc:docMk/>
            <pc:sldMk cId="656522197" sldId="261"/>
            <ac:picMk id="6" creationId="{FCE01658-F701-4DE7-80E2-BE7F8FD95F40}"/>
          </ac:picMkLst>
        </pc:picChg>
      </pc:sldChg>
      <pc:sldChg chg="addSp modSp modMedia addAnim">
        <pc:chgData name="Manuela De Jesus" userId="S::dejesum@kerndhs.com::46c5c1c7-964a-4de3-8d68-1e0ef8cb9ab4" providerId="AD" clId="Web-{4F0E56A8-4014-4928-B09F-F2A93D604613}" dt="2021-05-07T22:54:59.847" v="28"/>
        <pc:sldMkLst>
          <pc:docMk/>
          <pc:sldMk cId="3027348913" sldId="262"/>
        </pc:sldMkLst>
        <pc:picChg chg="add mod">
          <ac:chgData name="Manuela De Jesus" userId="S::dejesum@kerndhs.com::46c5c1c7-964a-4de3-8d68-1e0ef8cb9ab4" providerId="AD" clId="Web-{4F0E56A8-4014-4928-B09F-F2A93D604613}" dt="2021-05-07T22:54:59.847" v="28"/>
          <ac:picMkLst>
            <pc:docMk/>
            <pc:sldMk cId="3027348913" sldId="262"/>
            <ac:picMk id="5" creationId="{DB124937-1DBB-4606-861A-7A984F2EBDAC}"/>
          </ac:picMkLst>
        </pc:picChg>
      </pc:sldChg>
      <pc:sldChg chg="addSp modSp modMedia addAnim">
        <pc:chgData name="Manuela De Jesus" userId="S::dejesum@kerndhs.com::46c5c1c7-964a-4de3-8d68-1e0ef8cb9ab4" providerId="AD" clId="Web-{4F0E56A8-4014-4928-B09F-F2A93D604613}" dt="2021-05-07T22:55:50.754" v="31"/>
        <pc:sldMkLst>
          <pc:docMk/>
          <pc:sldMk cId="1811232704" sldId="263"/>
        </pc:sldMkLst>
        <pc:picChg chg="add mod">
          <ac:chgData name="Manuela De Jesus" userId="S::dejesum@kerndhs.com::46c5c1c7-964a-4de3-8d68-1e0ef8cb9ab4" providerId="AD" clId="Web-{4F0E56A8-4014-4928-B09F-F2A93D604613}" dt="2021-05-07T22:55:50.754" v="31"/>
          <ac:picMkLst>
            <pc:docMk/>
            <pc:sldMk cId="1811232704" sldId="263"/>
            <ac:picMk id="3" creationId="{94810F5F-E1AB-4CD2-B146-DC96A312D05F}"/>
          </ac:picMkLst>
        </pc:picChg>
      </pc:sldChg>
    </pc:docChg>
  </pc:docChgLst>
  <pc:docChgLst>
    <pc:chgData clId="Web-{94AE8AB0-8447-42C2-9935-EB1B7605F958}"/>
    <pc:docChg chg="modSld">
      <pc:chgData name="" userId="" providerId="" clId="Web-{94AE8AB0-8447-42C2-9935-EB1B7605F958}" dt="2021-02-04T18:03:25.170" v="25" actId="20577"/>
      <pc:docMkLst>
        <pc:docMk/>
      </pc:docMkLst>
      <pc:sldChg chg="modSp modNotes">
        <pc:chgData name="" userId="" providerId="" clId="Web-{94AE8AB0-8447-42C2-9935-EB1B7605F958}" dt="2021-02-04T18:01:30.980" v="12"/>
        <pc:sldMkLst>
          <pc:docMk/>
          <pc:sldMk cId="2116286122" sldId="260"/>
        </pc:sldMkLst>
        <pc:spChg chg="mod">
          <ac:chgData name="" userId="" providerId="" clId="Web-{94AE8AB0-8447-42C2-9935-EB1B7605F958}" dt="2021-02-04T18:00:35.166" v="7" actId="20577"/>
          <ac:spMkLst>
            <pc:docMk/>
            <pc:sldMk cId="2116286122" sldId="260"/>
            <ac:spMk id="6" creationId="{66221078-0C66-4401-BABB-14792ADBD816}"/>
          </ac:spMkLst>
        </pc:spChg>
      </pc:sldChg>
      <pc:sldChg chg="modSp modNotes">
        <pc:chgData name="" userId="" providerId="" clId="Web-{94AE8AB0-8447-42C2-9935-EB1B7605F958}" dt="2021-02-04T18:03:25.170" v="25" actId="20577"/>
        <pc:sldMkLst>
          <pc:docMk/>
          <pc:sldMk cId="3027348913" sldId="262"/>
        </pc:sldMkLst>
        <pc:spChg chg="mod">
          <ac:chgData name="" userId="" providerId="" clId="Web-{94AE8AB0-8447-42C2-9935-EB1B7605F958}" dt="2021-02-04T18:03:25.170" v="25" actId="20577"/>
          <ac:spMkLst>
            <pc:docMk/>
            <pc:sldMk cId="3027348913" sldId="262"/>
            <ac:spMk id="6" creationId="{66221078-0C66-4401-BABB-14792ADBD816}"/>
          </ac:spMkLst>
        </pc:spChg>
      </pc:sldChg>
    </pc:docChg>
  </pc:docChgLst>
  <pc:docChgLst>
    <pc:chgData clId="Web-{A36D5682-CCDC-427E-870E-CFAAE729744B}"/>
    <pc:docChg chg="modSld">
      <pc:chgData name="" userId="" providerId="" clId="Web-{A36D5682-CCDC-427E-870E-CFAAE729744B}" dt="2021-02-04T00:35:39.466" v="0"/>
      <pc:docMkLst>
        <pc:docMk/>
      </pc:docMkLst>
      <pc:sldChg chg="delSp">
        <pc:chgData name="" userId="" providerId="" clId="Web-{A36D5682-CCDC-427E-870E-CFAAE729744B}" dt="2021-02-04T00:35:39.466" v="0"/>
        <pc:sldMkLst>
          <pc:docMk/>
          <pc:sldMk cId="656522197" sldId="261"/>
        </pc:sldMkLst>
        <pc:picChg chg="del">
          <ac:chgData name="" userId="" providerId="" clId="Web-{A36D5682-CCDC-427E-870E-CFAAE729744B}" dt="2021-02-04T00:35:39.466" v="0"/>
          <ac:picMkLst>
            <pc:docMk/>
            <pc:sldMk cId="656522197" sldId="261"/>
            <ac:picMk id="6" creationId="{FB1D0DEA-6A3D-4A1D-9D9A-7E8C96469AED}"/>
          </ac:picMkLst>
        </pc:picChg>
      </pc:sldChg>
    </pc:docChg>
  </pc:docChgLst>
  <pc:docChgLst>
    <pc:chgData clId="Web-{813DF618-A08C-44A2-BC99-A8B351FA6C1B}"/>
    <pc:docChg chg="modSld">
      <pc:chgData name="" userId="" providerId="" clId="Web-{813DF618-A08C-44A2-BC99-A8B351FA6C1B}" dt="2021-02-04T00:36:22.807" v="1" actId="1076"/>
      <pc:docMkLst>
        <pc:docMk/>
      </pc:docMkLst>
      <pc:sldChg chg="addSp modSp">
        <pc:chgData name="" userId="" providerId="" clId="Web-{813DF618-A08C-44A2-BC99-A8B351FA6C1B}" dt="2021-02-04T00:36:22.807" v="1" actId="1076"/>
        <pc:sldMkLst>
          <pc:docMk/>
          <pc:sldMk cId="656522197" sldId="261"/>
        </pc:sldMkLst>
        <pc:picChg chg="add mod">
          <ac:chgData name="" userId="" providerId="" clId="Web-{813DF618-A08C-44A2-BC99-A8B351FA6C1B}" dt="2021-02-04T00:36:22.807" v="1" actId="1076"/>
          <ac:picMkLst>
            <pc:docMk/>
            <pc:sldMk cId="656522197" sldId="261"/>
            <ac:picMk id="5" creationId="{B6DDDF5A-6ADD-49D6-B17B-8263A8A90EAF}"/>
          </ac:picMkLst>
        </pc:picChg>
      </pc:sldChg>
    </pc:docChg>
  </pc:docChgLst>
  <pc:docChgLst>
    <pc:chgData clId="Web-{79989D2F-56FA-4756-B5D1-460C3524A9A8}"/>
    <pc:docChg chg="modSld">
      <pc:chgData name="" userId="" providerId="" clId="Web-{79989D2F-56FA-4756-B5D1-460C3524A9A8}" dt="2021-02-04T22:35:21.878" v="2"/>
      <pc:docMkLst>
        <pc:docMk/>
      </pc:docMkLst>
      <pc:sldChg chg="addSp delSp">
        <pc:chgData name="" userId="" providerId="" clId="Web-{79989D2F-56FA-4756-B5D1-460C3524A9A8}" dt="2021-02-04T22:35:21.878" v="2"/>
        <pc:sldMkLst>
          <pc:docMk/>
          <pc:sldMk cId="1811232704" sldId="263"/>
        </pc:sldMkLst>
        <pc:picChg chg="del">
          <ac:chgData name="" userId="" providerId="" clId="Web-{79989D2F-56FA-4756-B5D1-460C3524A9A8}" dt="2021-02-04T22:35:21.878" v="2"/>
          <ac:picMkLst>
            <pc:docMk/>
            <pc:sldMk cId="1811232704" sldId="263"/>
            <ac:picMk id="3" creationId="{EBBB8BF8-4B00-45C4-BB25-290E768FBC77}"/>
          </ac:picMkLst>
        </pc:picChg>
        <pc:picChg chg="add del">
          <ac:chgData name="" userId="" providerId="" clId="Web-{79989D2F-56FA-4756-B5D1-460C3524A9A8}" dt="2021-02-04T22:35:20.519" v="1"/>
          <ac:picMkLst>
            <pc:docMk/>
            <pc:sldMk cId="1811232704" sldId="263"/>
            <ac:picMk id="13" creationId="{9DC7BD1A-D18A-4581-9200-8D5EFC96F3F3}"/>
          </ac:picMkLst>
        </pc:picChg>
      </pc:sldChg>
    </pc:docChg>
  </pc:docChgLst>
  <pc:docChgLst>
    <pc:chgData clId="Web-{6A263131-AF42-4611-A2DD-EA1C3CBD3261}"/>
    <pc:docChg chg="modSld">
      <pc:chgData name="" userId="" providerId="" clId="Web-{6A263131-AF42-4611-A2DD-EA1C3CBD3261}" dt="2021-02-04T00:33:56.690" v="421" actId="1076"/>
      <pc:docMkLst>
        <pc:docMk/>
      </pc:docMkLst>
      <pc:sldChg chg="modSp">
        <pc:chgData name="" userId="" providerId="" clId="Web-{6A263131-AF42-4611-A2DD-EA1C3CBD3261}" dt="2021-02-04T00:30:26.095" v="286" actId="20577"/>
        <pc:sldMkLst>
          <pc:docMk/>
          <pc:sldMk cId="109857222" sldId="256"/>
        </pc:sldMkLst>
        <pc:spChg chg="mod">
          <ac:chgData name="" userId="" providerId="" clId="Web-{6A263131-AF42-4611-A2DD-EA1C3CBD3261}" dt="2021-02-04T00:30:26.095" v="286" actId="20577"/>
          <ac:spMkLst>
            <pc:docMk/>
            <pc:sldMk cId="109857222" sldId="256"/>
            <ac:spMk id="6" creationId="{66221078-0C66-4401-BABB-14792ADBD816}"/>
          </ac:spMkLst>
        </pc:spChg>
      </pc:sldChg>
      <pc:sldChg chg="modSp">
        <pc:chgData name="" userId="" providerId="" clId="Web-{6A263131-AF42-4611-A2DD-EA1C3CBD3261}" dt="2021-02-04T00:28:26.773" v="207" actId="20577"/>
        <pc:sldMkLst>
          <pc:docMk/>
          <pc:sldMk cId="2852848421" sldId="257"/>
        </pc:sldMkLst>
        <pc:spChg chg="mod">
          <ac:chgData name="" userId="" providerId="" clId="Web-{6A263131-AF42-4611-A2DD-EA1C3CBD3261}" dt="2021-02-04T00:28:26.773" v="207" actId="20577"/>
          <ac:spMkLst>
            <pc:docMk/>
            <pc:sldMk cId="2852848421" sldId="257"/>
            <ac:spMk id="3" creationId="{B2FB0B3E-8974-49D3-823E-E9DDC3F2A275}"/>
          </ac:spMkLst>
        </pc:spChg>
      </pc:sldChg>
      <pc:sldChg chg="modSp">
        <pc:chgData name="" userId="" providerId="" clId="Web-{6A263131-AF42-4611-A2DD-EA1C3CBD3261}" dt="2021-02-04T00:28:06.506" v="199" actId="20577"/>
        <pc:sldMkLst>
          <pc:docMk/>
          <pc:sldMk cId="2116286122" sldId="260"/>
        </pc:sldMkLst>
        <pc:spChg chg="mod">
          <ac:chgData name="" userId="" providerId="" clId="Web-{6A263131-AF42-4611-A2DD-EA1C3CBD3261}" dt="2021-02-04T00:28:06.506" v="199" actId="20577"/>
          <ac:spMkLst>
            <pc:docMk/>
            <pc:sldMk cId="2116286122" sldId="260"/>
            <ac:spMk id="6" creationId="{66221078-0C66-4401-BABB-14792ADBD816}"/>
          </ac:spMkLst>
        </pc:spChg>
        <pc:picChg chg="mod">
          <ac:chgData name="" userId="" providerId="" clId="Web-{6A263131-AF42-4611-A2DD-EA1C3CBD3261}" dt="2021-02-04T00:22:26.979" v="21" actId="1076"/>
          <ac:picMkLst>
            <pc:docMk/>
            <pc:sldMk cId="2116286122" sldId="260"/>
            <ac:picMk id="5" creationId="{70B167BF-8100-4E71-BDBC-691B551C1580}"/>
          </ac:picMkLst>
        </pc:picChg>
      </pc:sldChg>
      <pc:sldChg chg="addSp delSp modSp">
        <pc:chgData name="" userId="" providerId="" clId="Web-{6A263131-AF42-4611-A2DD-EA1C3CBD3261}" dt="2021-02-04T00:33:56.690" v="421" actId="1076"/>
        <pc:sldMkLst>
          <pc:docMk/>
          <pc:sldMk cId="656522197" sldId="261"/>
        </pc:sldMkLst>
        <pc:spChg chg="add mod">
          <ac:chgData name="" userId="" providerId="" clId="Web-{6A263131-AF42-4611-A2DD-EA1C3CBD3261}" dt="2021-02-04T00:33:27.344" v="415" actId="20577"/>
          <ac:spMkLst>
            <pc:docMk/>
            <pc:sldMk cId="656522197" sldId="261"/>
            <ac:spMk id="3" creationId="{34E0522A-B45B-495B-A7FE-AB455C972BF7}"/>
          </ac:spMkLst>
        </pc:spChg>
        <pc:spChg chg="mod">
          <ac:chgData name="" userId="" providerId="" clId="Web-{6A263131-AF42-4611-A2DD-EA1C3CBD3261}" dt="2021-02-04T00:30:58.254" v="295" actId="1076"/>
          <ac:spMkLst>
            <pc:docMk/>
            <pc:sldMk cId="656522197" sldId="261"/>
            <ac:spMk id="4" creationId="{67731ADD-EDF6-4E0C-A89C-E5A097C5D31B}"/>
          </ac:spMkLst>
        </pc:spChg>
        <pc:picChg chg="add del mod">
          <ac:chgData name="" userId="" providerId="" clId="Web-{6A263131-AF42-4611-A2DD-EA1C3CBD3261}" dt="2021-02-04T00:33:43.361" v="419"/>
          <ac:picMkLst>
            <pc:docMk/>
            <pc:sldMk cId="656522197" sldId="261"/>
            <ac:picMk id="5" creationId="{B4766390-893C-4AA2-891B-654013A3CBC6}"/>
          </ac:picMkLst>
        </pc:picChg>
        <pc:picChg chg="add mod">
          <ac:chgData name="" userId="" providerId="" clId="Web-{6A263131-AF42-4611-A2DD-EA1C3CBD3261}" dt="2021-02-04T00:33:56.690" v="421" actId="1076"/>
          <ac:picMkLst>
            <pc:docMk/>
            <pc:sldMk cId="656522197" sldId="261"/>
            <ac:picMk id="6" creationId="{FB1D0DEA-6A3D-4A1D-9D9A-7E8C96469AED}"/>
          </ac:picMkLst>
        </pc:picChg>
      </pc:sldChg>
    </pc:docChg>
  </pc:docChgLst>
  <pc:docChgLst>
    <pc:chgData clId="Web-{08A6860F-392D-49CE-BB9A-8393F6C4AE82}"/>
    <pc:docChg chg="modSld">
      <pc:chgData name="" userId="" providerId="" clId="Web-{08A6860F-392D-49CE-BB9A-8393F6C4AE82}" dt="2021-02-04T00:35:08.287" v="3" actId="20577"/>
      <pc:docMkLst>
        <pc:docMk/>
      </pc:docMkLst>
      <pc:sldChg chg="modSp">
        <pc:chgData name="" userId="" providerId="" clId="Web-{08A6860F-392D-49CE-BB9A-8393F6C4AE82}" dt="2021-02-04T00:35:08.287" v="3" actId="20577"/>
        <pc:sldMkLst>
          <pc:docMk/>
          <pc:sldMk cId="656522197" sldId="261"/>
        </pc:sldMkLst>
        <pc:spChg chg="mod">
          <ac:chgData name="" userId="" providerId="" clId="Web-{08A6860F-392D-49CE-BB9A-8393F6C4AE82}" dt="2021-02-04T00:35:08.287" v="3" actId="20577"/>
          <ac:spMkLst>
            <pc:docMk/>
            <pc:sldMk cId="656522197" sldId="261"/>
            <ac:spMk id="3" creationId="{34E0522A-B45B-495B-A7FE-AB455C972BF7}"/>
          </ac:spMkLst>
        </pc:spChg>
      </pc:sldChg>
    </pc:docChg>
  </pc:docChgLst>
  <pc:docChgLst>
    <pc:chgData name="Ashley Coyle" userId="S::coylea@kerndhs.com::b925ca5e-cd46-4334-9973-c505fd8b0dbd" providerId="AD" clId="Web-{34983C91-5E0C-4E66-9BB2-D3FB95537BFD}"/>
    <pc:docChg chg="modSld">
      <pc:chgData name="Ashley Coyle" userId="S::coylea@kerndhs.com::b925ca5e-cd46-4334-9973-c505fd8b0dbd" providerId="AD" clId="Web-{34983C91-5E0C-4E66-9BB2-D3FB95537BFD}" dt="2021-05-03T16:54:10.665" v="3" actId="20577"/>
      <pc:docMkLst>
        <pc:docMk/>
      </pc:docMkLst>
      <pc:sldChg chg="modSp">
        <pc:chgData name="Ashley Coyle" userId="S::coylea@kerndhs.com::b925ca5e-cd46-4334-9973-c505fd8b0dbd" providerId="AD" clId="Web-{34983C91-5E0C-4E66-9BB2-D3FB95537BFD}" dt="2021-05-03T16:54:01.290" v="1" actId="20577"/>
        <pc:sldMkLst>
          <pc:docMk/>
          <pc:sldMk cId="109857222" sldId="256"/>
        </pc:sldMkLst>
        <pc:spChg chg="mod">
          <ac:chgData name="Ashley Coyle" userId="S::coylea@kerndhs.com::b925ca5e-cd46-4334-9973-c505fd8b0dbd" providerId="AD" clId="Web-{34983C91-5E0C-4E66-9BB2-D3FB95537BFD}" dt="2021-05-03T16:54:01.290" v="1" actId="20577"/>
          <ac:spMkLst>
            <pc:docMk/>
            <pc:sldMk cId="109857222" sldId="256"/>
            <ac:spMk id="3" creationId="{00000000-0000-0000-0000-000000000000}"/>
          </ac:spMkLst>
        </pc:spChg>
      </pc:sldChg>
      <pc:sldChg chg="modSp">
        <pc:chgData name="Ashley Coyle" userId="S::coylea@kerndhs.com::b925ca5e-cd46-4334-9973-c505fd8b0dbd" providerId="AD" clId="Web-{34983C91-5E0C-4E66-9BB2-D3FB95537BFD}" dt="2021-05-03T16:54:10.665" v="3" actId="20577"/>
        <pc:sldMkLst>
          <pc:docMk/>
          <pc:sldMk cId="1811232704" sldId="263"/>
        </pc:sldMkLst>
        <pc:spChg chg="mod">
          <ac:chgData name="Ashley Coyle" userId="S::coylea@kerndhs.com::b925ca5e-cd46-4334-9973-c505fd8b0dbd" providerId="AD" clId="Web-{34983C91-5E0C-4E66-9BB2-D3FB95537BFD}" dt="2021-05-03T16:54:10.665" v="3" actId="20577"/>
          <ac:spMkLst>
            <pc:docMk/>
            <pc:sldMk cId="1811232704" sldId="263"/>
            <ac:spMk id="4" creationId="{67731ADD-EDF6-4E0C-A89C-E5A097C5D31B}"/>
          </ac:spMkLst>
        </pc:spChg>
      </pc:sldChg>
    </pc:docChg>
  </pc:docChgLst>
  <pc:docChgLst>
    <pc:chgData clId="Web-{4D8362CF-5F77-4D37-96F8-FF947648D3D5}"/>
    <pc:docChg chg="modSld">
      <pc:chgData name="" userId="" providerId="" clId="Web-{4D8362CF-5F77-4D37-96F8-FF947648D3D5}" dt="2021-02-03T23:17:31.916" v="34" actId="1076"/>
      <pc:docMkLst>
        <pc:docMk/>
      </pc:docMkLst>
      <pc:sldChg chg="modSp">
        <pc:chgData name="" userId="" providerId="" clId="Web-{4D8362CF-5F77-4D37-96F8-FF947648D3D5}" dt="2021-02-03T23:17:31.916" v="34" actId="1076"/>
        <pc:sldMkLst>
          <pc:docMk/>
          <pc:sldMk cId="2852848421" sldId="257"/>
        </pc:sldMkLst>
        <pc:spChg chg="mod">
          <ac:chgData name="" userId="" providerId="" clId="Web-{4D8362CF-5F77-4D37-96F8-FF947648D3D5}" dt="2021-02-03T23:17:31.916" v="34" actId="1076"/>
          <ac:spMkLst>
            <pc:docMk/>
            <pc:sldMk cId="2852848421" sldId="257"/>
            <ac:spMk id="2" creationId="{CF89813A-41A5-4832-B682-579C80FBB0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FD5C7-48C8-489E-A3E1-FEDE8AC7A661}" type="datetimeFigureOut">
              <a:rPr lang="en-US"/>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12653-8A6D-4D74-8BF9-1B0A4D172D3D}" type="slidenum">
              <a:rPr lang="en-US"/>
              <a:t>‹#›</a:t>
            </a:fld>
            <a:endParaRPr lang="en-US"/>
          </a:p>
        </p:txBody>
      </p:sp>
    </p:spTree>
    <p:extLst>
      <p:ext uri="{BB962C8B-B14F-4D97-AF65-F5344CB8AC3E}">
        <p14:creationId xmlns:p14="http://schemas.microsoft.com/office/powerpoint/2010/main" val="398583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Manuela and today we will be discussing information on the rental application process  </a:t>
            </a:r>
            <a:endParaRPr lang="en-US" dirty="0">
              <a:cs typeface="Calibri"/>
            </a:endParaRPr>
          </a:p>
          <a:p>
            <a:r>
              <a:rPr lang="en-US" dirty="0"/>
              <a:t>We will be discussing </a:t>
            </a:r>
            <a:endParaRPr lang="en-US" dirty="0">
              <a:cs typeface="Calibri"/>
            </a:endParaRPr>
          </a:p>
          <a:p>
            <a:r>
              <a:rPr lang="en-US" dirty="0">
                <a:cs typeface="Calibri"/>
              </a:rPr>
              <a:t>Filling out a rental application</a:t>
            </a:r>
          </a:p>
          <a:p>
            <a:r>
              <a:rPr lang="en-US" dirty="0">
                <a:cs typeface="Calibri"/>
              </a:rPr>
              <a:t>Paying application/ credit check fee</a:t>
            </a:r>
          </a:p>
          <a:p>
            <a:r>
              <a:rPr lang="en-US" dirty="0">
                <a:cs typeface="Calibri"/>
              </a:rPr>
              <a:t>Background and credit checks</a:t>
            </a:r>
          </a:p>
          <a:p>
            <a:r>
              <a:rPr lang="en-US" dirty="0">
                <a:cs typeface="Calibri"/>
              </a:rPr>
              <a:t>And providing proof of income</a:t>
            </a:r>
          </a:p>
          <a:p>
            <a:endParaRPr lang="en-US">
              <a:cs typeface="Calibri"/>
            </a:endParaRPr>
          </a:p>
          <a:p>
            <a:r>
              <a:rPr lang="en-US" dirty="0"/>
              <a:t>The content given is for informational purposes and is not legal advice. You should always contact a lawyer for legal questions. </a:t>
            </a:r>
            <a:endParaRPr lang="en-US" dirty="0">
              <a:cs typeface="Calibri" panose="020F0502020204030204"/>
            </a:endParaRPr>
          </a:p>
          <a:p>
            <a:r>
              <a:rPr lang="en-US" dirty="0"/>
              <a:t>  Greater Bakersfield Legal Assistance (GBLA) can be reached at 661.325.5943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2912653-8A6D-4D74-8BF9-1B0A4D172D3D}" type="slidenum">
              <a:rPr lang="en-US"/>
              <a:t>1</a:t>
            </a:fld>
            <a:endParaRPr lang="en-US"/>
          </a:p>
        </p:txBody>
      </p:sp>
    </p:spTree>
    <p:extLst>
      <p:ext uri="{BB962C8B-B14F-4D97-AF65-F5344CB8AC3E}">
        <p14:creationId xmlns:p14="http://schemas.microsoft.com/office/powerpoint/2010/main" val="111527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Filling out  a rental application: Depending on the property management company &amp; landlord rental applications can be filled out in person or online. </a:t>
            </a:r>
            <a:endParaRPr lang="en-US">
              <a:cs typeface="Calibri" panose="020F0502020204030204"/>
            </a:endParaRPr>
          </a:p>
          <a:p>
            <a:r>
              <a:rPr lang="en-US"/>
              <a:t>Rental application forms may differ but generally each form will ask for the same types of information. Be prepared to provide</a:t>
            </a:r>
            <a:endParaRPr lang="en-US">
              <a:cs typeface="Calibri"/>
            </a:endParaRPr>
          </a:p>
          <a:p>
            <a:r>
              <a:rPr lang="en-US"/>
              <a:t> Photo ID</a:t>
            </a:r>
            <a:endParaRPr lang="en-US">
              <a:cs typeface="Calibri" panose="020F0502020204030204"/>
            </a:endParaRPr>
          </a:p>
          <a:p>
            <a:r>
              <a:rPr lang="en-US"/>
              <a:t>Name of all adults and child who will be on the lease agreement</a:t>
            </a:r>
            <a:endParaRPr lang="en-US">
              <a:cs typeface="Calibri" panose="020F0502020204030204"/>
            </a:endParaRPr>
          </a:p>
          <a:p>
            <a:r>
              <a:rPr lang="en-US"/>
              <a:t>Current &amp; pervious addresses</a:t>
            </a:r>
            <a:endParaRPr lang="en-US">
              <a:cs typeface="Calibri" panose="020F0502020204030204"/>
            </a:endParaRPr>
          </a:p>
          <a:p>
            <a:r>
              <a:rPr lang="en-US"/>
              <a:t>Phone Number</a:t>
            </a:r>
            <a:endParaRPr lang="en-US">
              <a:cs typeface="Calibri" panose="020F0502020204030204"/>
            </a:endParaRPr>
          </a:p>
          <a:p>
            <a:r>
              <a:rPr lang="en-US"/>
              <a:t>Email address</a:t>
            </a:r>
            <a:endParaRPr lang="en-US">
              <a:cs typeface="Calibri" panose="020F0502020204030204"/>
            </a:endParaRPr>
          </a:p>
          <a:p>
            <a:r>
              <a:rPr lang="en-US"/>
              <a:t>Employment/ Income information</a:t>
            </a:r>
            <a:endParaRPr lang="en-US">
              <a:cs typeface="Calibri" panose="020F0502020204030204"/>
            </a:endParaRPr>
          </a:p>
          <a:p>
            <a:r>
              <a:rPr lang="en-US"/>
              <a:t>Background information</a:t>
            </a:r>
            <a:endParaRPr lang="en-US">
              <a:cs typeface="Calibri" panose="020F0502020204030204"/>
            </a:endParaRPr>
          </a:p>
          <a:p>
            <a:r>
              <a:rPr lang="en-US"/>
              <a:t>References ( Personal, Professional, Landlord)</a:t>
            </a:r>
            <a:endParaRPr lang="en-US">
              <a:cs typeface="Calibri" panose="020F0502020204030204"/>
            </a:endParaRPr>
          </a:p>
          <a:p>
            <a:r>
              <a:rPr lang="en-US"/>
              <a:t>And If you will have Pets</a:t>
            </a:r>
            <a:endParaRPr lang="en-US">
              <a:cs typeface="Calibri" panose="020F0502020204030204"/>
            </a:endParaRPr>
          </a:p>
          <a:p>
            <a:r>
              <a:rPr lang="en-US">
                <a:cs typeface="Calibri" panose="020F0502020204030204"/>
              </a:rPr>
              <a:t>Each adult over the age of 18 years old, will need to fill out their own separate rental application. </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2912653-8A6D-4D74-8BF9-1B0A4D172D3D}" type="slidenum">
              <a:rPr lang="en-US"/>
              <a:t>2</a:t>
            </a:fld>
            <a:endParaRPr lang="en-US"/>
          </a:p>
        </p:txBody>
      </p:sp>
    </p:spTree>
    <p:extLst>
      <p:ext uri="{BB962C8B-B14F-4D97-AF65-F5344CB8AC3E}">
        <p14:creationId xmlns:p14="http://schemas.microsoft.com/office/powerpoint/2010/main" val="373835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a typical rental application looks like. Make sure to fill out all necessary information and submit all required documentation. </a:t>
            </a:r>
          </a:p>
          <a:p>
            <a:r>
              <a:rPr lang="en-US"/>
              <a:t>Make sure to be honest on your application because most property management companies and landlord will run a background and credit check.</a:t>
            </a:r>
            <a:endParaRPr lang="en-US">
              <a:cs typeface="Calibri"/>
            </a:endParaRPr>
          </a:p>
          <a:p>
            <a:r>
              <a:rPr lang="en-US">
                <a:cs typeface="Calibri"/>
              </a:rPr>
              <a:t>It is especially  important to have each adult and child who will be living in the home listed under the other occupants section. </a:t>
            </a:r>
          </a:p>
          <a:p>
            <a:r>
              <a:rPr lang="en-US">
                <a:cs typeface="Calibri"/>
              </a:rPr>
              <a:t>Some properties have an occupant limit and if you have more occupants than are on the application and lease agreement you can be served an eviction notice for breaching your lease agreement. </a:t>
            </a:r>
          </a:p>
          <a:p>
            <a:r>
              <a:rPr lang="en-US">
                <a:cs typeface="Calibri"/>
              </a:rPr>
              <a:t>Please watch the video on Avoiding Evictions for more information on ways to avoid evictions. </a:t>
            </a:r>
          </a:p>
        </p:txBody>
      </p:sp>
      <p:sp>
        <p:nvSpPr>
          <p:cNvPr id="4" name="Slide Number Placeholder 3"/>
          <p:cNvSpPr>
            <a:spLocks noGrp="1"/>
          </p:cNvSpPr>
          <p:nvPr>
            <p:ph type="sldNum" sz="quarter" idx="5"/>
          </p:nvPr>
        </p:nvSpPr>
        <p:spPr/>
        <p:txBody>
          <a:bodyPr/>
          <a:lstStyle/>
          <a:p>
            <a:fld id="{82912653-8A6D-4D74-8BF9-1B0A4D172D3D}" type="slidenum">
              <a:rPr lang="en-US"/>
              <a:t>3</a:t>
            </a:fld>
            <a:endParaRPr lang="en-US"/>
          </a:p>
        </p:txBody>
      </p:sp>
    </p:spTree>
    <p:extLst>
      <p:ext uri="{BB962C8B-B14F-4D97-AF65-F5344CB8AC3E}">
        <p14:creationId xmlns:p14="http://schemas.microsoft.com/office/powerpoint/2010/main" val="12559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Most property management companies &amp; landlord will require an application fee which can also be called a credit check fee to be paid at the time the application is submitted.  </a:t>
            </a:r>
          </a:p>
          <a:p>
            <a:r>
              <a:rPr lang="en-US"/>
              <a:t>FSP can pay for one application/credit check fee.  Please see the House Search video for tips on making sure you meet all application requirements before applying and using your one FSP application/ credit check fee.  </a:t>
            </a:r>
            <a:endParaRPr lang="en-US">
              <a:cs typeface="Calibri"/>
            </a:endParaRPr>
          </a:p>
          <a:p>
            <a:r>
              <a:rPr lang="en-US"/>
              <a:t>FSP can advance you funds for the application/ credit check fee and you will be required to submit a receipt.  </a:t>
            </a:r>
            <a:endParaRPr lang="en-US">
              <a:cs typeface="Calibri"/>
            </a:endParaRPr>
          </a:p>
          <a:p>
            <a:r>
              <a:rPr lang="en-US"/>
              <a:t>However, if you pay for your application/ credit check fee out of pocket, FSP can reimburse the funds as long as you submit a receipt. </a:t>
            </a:r>
          </a:p>
        </p:txBody>
      </p:sp>
      <p:sp>
        <p:nvSpPr>
          <p:cNvPr id="4" name="Slide Number Placeholder 3"/>
          <p:cNvSpPr>
            <a:spLocks noGrp="1"/>
          </p:cNvSpPr>
          <p:nvPr>
            <p:ph type="sldNum" sz="quarter" idx="5"/>
          </p:nvPr>
        </p:nvSpPr>
        <p:spPr/>
        <p:txBody>
          <a:bodyPr/>
          <a:lstStyle/>
          <a:p>
            <a:fld id="{82912653-8A6D-4D74-8BF9-1B0A4D172D3D}" type="slidenum">
              <a:rPr lang="en-US"/>
              <a:t>4</a:t>
            </a:fld>
            <a:endParaRPr lang="en-US"/>
          </a:p>
        </p:txBody>
      </p:sp>
    </p:spTree>
    <p:extLst>
      <p:ext uri="{BB962C8B-B14F-4D97-AF65-F5344CB8AC3E}">
        <p14:creationId xmlns:p14="http://schemas.microsoft.com/office/powerpoint/2010/main" val="103333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submit your rental application and pay your application/credit check fee, the property management company or landlord will run a background &amp; credit check</a:t>
            </a:r>
            <a:endParaRPr lang="en-US">
              <a:cs typeface="Calibri" panose="020F0502020204030204"/>
            </a:endParaRPr>
          </a:p>
          <a:p>
            <a:r>
              <a:rPr lang="en-US" b="1"/>
              <a:t>The background check will look at your criminal history to determine if you have any criminal violations that will disqualify you from renting. </a:t>
            </a:r>
            <a:endParaRPr lang="en-US">
              <a:cs typeface="Calibri" panose="020F0502020204030204"/>
            </a:endParaRPr>
          </a:p>
          <a:p>
            <a:r>
              <a:rPr lang="en-US" b="1"/>
              <a:t>The credit check will look at your financial history to determine how financially responsible you are as a potential tenant. </a:t>
            </a:r>
          </a:p>
          <a:p>
            <a:endParaRPr lang="en-US" b="1">
              <a:cs typeface="Calibri"/>
            </a:endParaRPr>
          </a:p>
          <a:p>
            <a:r>
              <a:rPr lang="en-US" b="1">
                <a:cs typeface="Calibri"/>
              </a:rPr>
              <a:t>Again, make sure you have researched the application requirements before applying because having certain criminal violations or a low credit score, bills in collections or evictions  can disqualify you from being approved.</a:t>
            </a:r>
          </a:p>
          <a:p>
            <a:endParaRPr lang="en-US" b="1">
              <a:cs typeface="Calibri"/>
            </a:endParaRPr>
          </a:p>
        </p:txBody>
      </p:sp>
      <p:sp>
        <p:nvSpPr>
          <p:cNvPr id="4" name="Slide Number Placeholder 3"/>
          <p:cNvSpPr>
            <a:spLocks noGrp="1"/>
          </p:cNvSpPr>
          <p:nvPr>
            <p:ph type="sldNum" sz="quarter" idx="5"/>
          </p:nvPr>
        </p:nvSpPr>
        <p:spPr/>
        <p:txBody>
          <a:bodyPr/>
          <a:lstStyle/>
          <a:p>
            <a:fld id="{82912653-8A6D-4D74-8BF9-1B0A4D172D3D}" type="slidenum">
              <a:rPr lang="en-US"/>
              <a:t>5</a:t>
            </a:fld>
            <a:endParaRPr lang="en-US"/>
          </a:p>
        </p:txBody>
      </p:sp>
    </p:spTree>
    <p:extLst>
      <p:ext uri="{BB962C8B-B14F-4D97-AF65-F5344CB8AC3E}">
        <p14:creationId xmlns:p14="http://schemas.microsoft.com/office/powerpoint/2010/main" val="61457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Property management companies &amp; landlords will want to make sure you have the income available to pay your rental amount each month.</a:t>
            </a:r>
          </a:p>
          <a:p>
            <a:r>
              <a:rPr lang="en-US"/>
              <a:t>It is important to have proof of income to submit with your rental  applications.</a:t>
            </a:r>
            <a:endParaRPr lang="en-US">
              <a:cs typeface="Calibri" panose="020F0502020204030204"/>
            </a:endParaRPr>
          </a:p>
          <a:p>
            <a:r>
              <a:rPr lang="en-US">
                <a:cs typeface="Calibri" panose="020F0502020204030204"/>
              </a:rPr>
              <a:t>There are different types of proof of income such as:</a:t>
            </a:r>
          </a:p>
          <a:p>
            <a:r>
              <a:rPr lang="en-US">
                <a:cs typeface="Calibri" panose="020F0502020204030204"/>
              </a:rPr>
              <a:t> Passport to services, recent paystubs and bank statements.</a:t>
            </a:r>
            <a:endParaRPr lang="en-US"/>
          </a:p>
          <a:p>
            <a:r>
              <a:rPr lang="en-US">
                <a:cs typeface="Calibri" panose="020F0502020204030204"/>
              </a:rPr>
              <a:t>Make sure you have proof of income available when you are applying so you do not delay the rental application process.</a:t>
            </a:r>
          </a:p>
          <a:p>
            <a:r>
              <a:rPr lang="en-US">
                <a:cs typeface="Calibri" panose="020F0502020204030204"/>
              </a:rPr>
              <a:t>If you need a passport to services you can ask your FSP social worker to mail one to you. </a:t>
            </a:r>
          </a:p>
        </p:txBody>
      </p:sp>
      <p:sp>
        <p:nvSpPr>
          <p:cNvPr id="4" name="Slide Number Placeholder 3"/>
          <p:cNvSpPr>
            <a:spLocks noGrp="1"/>
          </p:cNvSpPr>
          <p:nvPr>
            <p:ph type="sldNum" sz="quarter" idx="5"/>
          </p:nvPr>
        </p:nvSpPr>
        <p:spPr/>
        <p:txBody>
          <a:bodyPr/>
          <a:lstStyle/>
          <a:p>
            <a:fld id="{82912653-8A6D-4D74-8BF9-1B0A4D172D3D}" type="slidenum">
              <a:rPr lang="en-US"/>
              <a:t>6</a:t>
            </a:fld>
            <a:endParaRPr lang="en-US"/>
          </a:p>
        </p:txBody>
      </p:sp>
    </p:spTree>
    <p:extLst>
      <p:ext uri="{BB962C8B-B14F-4D97-AF65-F5344CB8AC3E}">
        <p14:creationId xmlns:p14="http://schemas.microsoft.com/office/powerpoint/2010/main" val="23478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panose="020F0502020204030204"/>
            </a:endParaRPr>
          </a:p>
        </p:txBody>
      </p:sp>
      <p:sp>
        <p:nvSpPr>
          <p:cNvPr id="4" name="Slide Number Placeholder 3"/>
          <p:cNvSpPr>
            <a:spLocks noGrp="1"/>
          </p:cNvSpPr>
          <p:nvPr>
            <p:ph type="sldNum" sz="quarter" idx="5"/>
          </p:nvPr>
        </p:nvSpPr>
        <p:spPr/>
        <p:txBody>
          <a:bodyPr/>
          <a:lstStyle/>
          <a:p>
            <a:fld id="{82912653-8A6D-4D74-8BF9-1B0A4D172D3D}" type="slidenum">
              <a:rPr lang="en-US"/>
              <a:t>7</a:t>
            </a:fld>
            <a:endParaRPr lang="en-US"/>
          </a:p>
        </p:txBody>
      </p:sp>
    </p:spTree>
    <p:extLst>
      <p:ext uri="{BB962C8B-B14F-4D97-AF65-F5344CB8AC3E}">
        <p14:creationId xmlns:p14="http://schemas.microsoft.com/office/powerpoint/2010/main" val="28377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1DF91F20-B96F-4F77-AC3E-2CDD3BAA1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D487F7-9050-4871-B351-34A72ADB29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43C27DD-EF6A-4C48-9669-C2970E71A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84384FE-1C88-4CAA-8FB8-2313A3AE7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7B6A113-58CD-406C-BCE4-6E1F1F2B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B1A565-8911-4962-A51F-151D12059664}"/>
              </a:ext>
            </a:extLst>
          </p:cNvPr>
          <p:cNvSpPr txBox="1"/>
          <p:nvPr/>
        </p:nvSpPr>
        <p:spPr>
          <a:xfrm>
            <a:off x="1178025" y="-1354259"/>
            <a:ext cx="6219582" cy="316011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a:solidFill>
                  <a:srgbClr val="FFFFFF"/>
                </a:solidFill>
                <a:latin typeface="+mj-lt"/>
                <a:ea typeface="+mj-ea"/>
                <a:cs typeface="+mj-cs"/>
              </a:rPr>
              <a:t>Rental </a:t>
            </a:r>
            <a:r>
              <a:rPr lang="en-US" sz="6000" b="1" kern="1200">
                <a:solidFill>
                  <a:srgbClr val="FFFFFF"/>
                </a:solidFill>
                <a:latin typeface="+mj-lt"/>
                <a:ea typeface="+mj-ea"/>
                <a:cs typeface="+mj-cs"/>
              </a:rPr>
              <a:t>Application Process</a:t>
            </a:r>
            <a:endParaRPr lang="en-US">
              <a:ea typeface="+mj-ea"/>
              <a:cs typeface="+mj-cs"/>
            </a:endParaRPr>
          </a:p>
        </p:txBody>
      </p:sp>
      <p:sp>
        <p:nvSpPr>
          <p:cNvPr id="133" name="Rectangle 132">
            <a:extLst>
              <a:ext uri="{FF2B5EF4-FFF2-40B4-BE49-F238E27FC236}">
                <a16:creationId xmlns:a16="http://schemas.microsoft.com/office/drawing/2014/main" id="{05A1AA86-B7E6-4C02-AA34-F1A25CD4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119967" y="3931139"/>
            <a:ext cx="3870803" cy="1200149"/>
          </a:xfrm>
        </p:spPr>
        <p:txBody>
          <a:bodyPr vert="horz" lIns="91440" tIns="45720" rIns="91440" bIns="45720" rtlCol="0" anchor="t">
            <a:noAutofit/>
          </a:bodyPr>
          <a:lstStyle/>
          <a:p>
            <a:pPr algn="l"/>
            <a:endParaRPr lang="en-US" sz="1100" kern="1200">
              <a:solidFill>
                <a:srgbClr val="FFFFFF"/>
              </a:solidFill>
              <a:latin typeface="+mn-lt"/>
              <a:ea typeface="+mn-ea"/>
              <a:cs typeface="+mn-cs"/>
            </a:endParaRPr>
          </a:p>
          <a:p>
            <a:endParaRPr lang="en-US" sz="1800" b="1" kern="1200">
              <a:solidFill>
                <a:srgbClr val="FFFFFF"/>
              </a:solidFill>
              <a:latin typeface="+mn-lt"/>
              <a:cs typeface="Calibri"/>
            </a:endParaRPr>
          </a:p>
          <a:p>
            <a:r>
              <a:rPr lang="en-US" sz="1800" b="1" kern="1200" dirty="0">
                <a:latin typeface="+mn-lt"/>
                <a:ea typeface="+mn-ea"/>
                <a:cs typeface="+mn-cs"/>
              </a:rPr>
              <a:t>This presentation is for information purposes only, this is not legal advice. You should always contact a lawyer for legal questions. Greater Bakersfield Legal Assistance (GBLA) can be reached at (661) </a:t>
            </a:r>
            <a:r>
              <a:rPr lang="en-US" sz="1800" b="1" dirty="0"/>
              <a:t>325-5943</a:t>
            </a:r>
            <a:r>
              <a:rPr lang="en-US" sz="1800" b="1" kern="1200" dirty="0">
                <a:latin typeface="+mn-lt"/>
                <a:ea typeface="+mn-ea"/>
                <a:cs typeface="+mn-cs"/>
              </a:rPr>
              <a:t>. </a:t>
            </a:r>
            <a:endParaRPr lang="en-US" sz="1800" b="1" kern="1200" dirty="0">
              <a:latin typeface="+mn-lt"/>
              <a:cs typeface="Calibri"/>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p:txBody>
      </p:sp>
      <p:pic>
        <p:nvPicPr>
          <p:cNvPr id="5" name="Graphic 5" descr="Document outline">
            <a:extLst>
              <a:ext uri="{FF2B5EF4-FFF2-40B4-BE49-F238E27FC236}">
                <a16:creationId xmlns:a16="http://schemas.microsoft.com/office/drawing/2014/main" id="{70B167BF-8100-4E71-BDBC-691B551C158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11597" y="327859"/>
            <a:ext cx="4004203" cy="3545050"/>
          </a:xfrm>
          <a:prstGeom prst="rect">
            <a:avLst/>
          </a:prstGeom>
        </p:spPr>
      </p:pic>
      <p:sp>
        <p:nvSpPr>
          <p:cNvPr id="6" name="TextBox 5">
            <a:extLst>
              <a:ext uri="{FF2B5EF4-FFF2-40B4-BE49-F238E27FC236}">
                <a16:creationId xmlns:a16="http://schemas.microsoft.com/office/drawing/2014/main" id="{66221078-0C66-4401-BABB-14792ADBD816}"/>
              </a:ext>
            </a:extLst>
          </p:cNvPr>
          <p:cNvSpPr txBox="1"/>
          <p:nvPr/>
        </p:nvSpPr>
        <p:spPr>
          <a:xfrm>
            <a:off x="828922" y="2399934"/>
            <a:ext cx="69146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a:solidFill>
                  <a:schemeClr val="bg1"/>
                </a:solidFill>
                <a:cs typeface="Calibri"/>
              </a:rPr>
              <a:t>*Filling out Rental Application</a:t>
            </a:r>
          </a:p>
          <a:p>
            <a:r>
              <a:rPr lang="en-US" sz="3500">
                <a:solidFill>
                  <a:schemeClr val="bg1"/>
                </a:solidFill>
                <a:cs typeface="Calibri"/>
              </a:rPr>
              <a:t>*Paying Application/</a:t>
            </a:r>
            <a:r>
              <a:rPr lang="en-US" sz="3500">
                <a:solidFill>
                  <a:schemeClr val="bg1"/>
                </a:solidFill>
                <a:ea typeface="+mn-lt"/>
                <a:cs typeface="+mn-lt"/>
              </a:rPr>
              <a:t>Credit Check Fee</a:t>
            </a:r>
            <a:endParaRPr lang="en-US" sz="3500">
              <a:solidFill>
                <a:schemeClr val="bg1"/>
              </a:solidFill>
              <a:cs typeface="Calibri"/>
            </a:endParaRPr>
          </a:p>
          <a:p>
            <a:r>
              <a:rPr lang="en-US" sz="3500">
                <a:solidFill>
                  <a:schemeClr val="bg1"/>
                </a:solidFill>
                <a:cs typeface="Calibri"/>
              </a:rPr>
              <a:t>*Background/ Credit Check</a:t>
            </a:r>
          </a:p>
          <a:p>
            <a:r>
              <a:rPr lang="en-US" sz="3500">
                <a:solidFill>
                  <a:schemeClr val="bg1"/>
                </a:solidFill>
                <a:cs typeface="Calibri"/>
              </a:rPr>
              <a:t>*Providing Proof of Income</a:t>
            </a:r>
          </a:p>
        </p:txBody>
      </p:sp>
      <p:pic>
        <p:nvPicPr>
          <p:cNvPr id="9" name="Delwood Ave 18">
            <a:hlinkClick r:id="" action="ppaction://media"/>
            <a:extLst>
              <a:ext uri="{FF2B5EF4-FFF2-40B4-BE49-F238E27FC236}">
                <a16:creationId xmlns:a16="http://schemas.microsoft.com/office/drawing/2014/main" id="{CA01E21A-A3B4-4F8E-B118-9111E9DBA9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4699" y="6053260"/>
            <a:ext cx="730250" cy="7302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9813A-41A5-4832-B682-579C80FBB04E}"/>
              </a:ext>
            </a:extLst>
          </p:cNvPr>
          <p:cNvSpPr>
            <a:spLocks noGrp="1"/>
          </p:cNvSpPr>
          <p:nvPr>
            <p:ph type="title"/>
          </p:nvPr>
        </p:nvSpPr>
        <p:spPr>
          <a:xfrm>
            <a:off x="2682961" y="574600"/>
            <a:ext cx="7741281" cy="860126"/>
          </a:xfrm>
        </p:spPr>
        <p:txBody>
          <a:bodyPr vert="horz" lIns="91440" tIns="45720" rIns="91440" bIns="45720" rtlCol="0" anchor="b">
            <a:normAutofit fontScale="90000"/>
          </a:bodyPr>
          <a:lstStyle/>
          <a:p>
            <a:r>
              <a:rPr lang="en-US" sz="4800" b="1">
                <a:solidFill>
                  <a:srgbClr val="FFFFFF"/>
                </a:solidFill>
                <a:cs typeface="Calibri Light"/>
              </a:rPr>
              <a:t>Filling out Rental Applications</a:t>
            </a:r>
            <a:r>
              <a:rPr lang="en-US" sz="4800">
                <a:solidFill>
                  <a:srgbClr val="FFFFFF"/>
                </a:solidFill>
                <a:cs typeface="Calibri Light"/>
              </a:rPr>
              <a:t/>
            </a:r>
            <a:br>
              <a:rPr lang="en-US" sz="4800">
                <a:solidFill>
                  <a:srgbClr val="FFFFFF"/>
                </a:solidFill>
                <a:cs typeface="Calibri Light"/>
              </a:rPr>
            </a:br>
            <a:endParaRPr lang="en-US" sz="4800" kern="120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FB0B3E-8974-49D3-823E-E9DDC3F2A275}"/>
              </a:ext>
            </a:extLst>
          </p:cNvPr>
          <p:cNvSpPr txBox="1"/>
          <p:nvPr/>
        </p:nvSpPr>
        <p:spPr>
          <a:xfrm>
            <a:off x="268971" y="753472"/>
            <a:ext cx="11680356"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a:solidFill>
                  <a:schemeClr val="bg1"/>
                </a:solidFill>
                <a:cs typeface="Calibri"/>
              </a:rPr>
              <a:t>Depending on the property management company &amp; landlord rental applications can be filled out in person or online. </a:t>
            </a:r>
          </a:p>
          <a:p>
            <a:pPr algn="ctr"/>
            <a:r>
              <a:rPr lang="en-US" sz="2600">
                <a:solidFill>
                  <a:schemeClr val="bg1"/>
                </a:solidFill>
                <a:cs typeface="Calibri"/>
              </a:rPr>
              <a:t>Rental application forms may differ but generally each form will ask for the same types of information:</a:t>
            </a:r>
          </a:p>
          <a:p>
            <a:pPr algn="ctr"/>
            <a:endParaRPr lang="en-US" sz="3000">
              <a:solidFill>
                <a:schemeClr val="bg1"/>
              </a:solidFill>
              <a:cs typeface="Calibri"/>
            </a:endParaRPr>
          </a:p>
          <a:p>
            <a:pPr algn="ctr"/>
            <a:r>
              <a:rPr lang="en-US" sz="4000">
                <a:solidFill>
                  <a:schemeClr val="bg1"/>
                </a:solidFill>
                <a:cs typeface="Calibri"/>
              </a:rPr>
              <a:t>Be prepared to provide:</a:t>
            </a:r>
            <a:endParaRPr lang="en-US" sz="4000">
              <a:solidFill>
                <a:schemeClr val="bg1"/>
              </a:solidFill>
            </a:endParaRPr>
          </a:p>
          <a:p>
            <a:pPr algn="ctr"/>
            <a:r>
              <a:rPr lang="en-US" sz="2400">
                <a:solidFill>
                  <a:schemeClr val="bg1"/>
                </a:solidFill>
                <a:cs typeface="Calibri"/>
              </a:rPr>
              <a:t>Photo ID</a:t>
            </a:r>
          </a:p>
          <a:p>
            <a:pPr algn="ctr"/>
            <a:r>
              <a:rPr lang="en-US" sz="2400">
                <a:solidFill>
                  <a:schemeClr val="bg1"/>
                </a:solidFill>
                <a:cs typeface="Calibri"/>
              </a:rPr>
              <a:t>Name of all adults and children who will be on the lease agreement</a:t>
            </a:r>
          </a:p>
          <a:p>
            <a:pPr algn="ctr"/>
            <a:r>
              <a:rPr lang="en-US" sz="2400">
                <a:solidFill>
                  <a:schemeClr val="bg1"/>
                </a:solidFill>
                <a:cs typeface="Calibri"/>
              </a:rPr>
              <a:t>Current &amp; pervious addresses</a:t>
            </a:r>
          </a:p>
          <a:p>
            <a:pPr algn="ctr"/>
            <a:r>
              <a:rPr lang="en-US" sz="2400">
                <a:solidFill>
                  <a:schemeClr val="bg1"/>
                </a:solidFill>
                <a:cs typeface="Calibri"/>
              </a:rPr>
              <a:t>Phone Number</a:t>
            </a:r>
          </a:p>
          <a:p>
            <a:pPr algn="ctr"/>
            <a:r>
              <a:rPr lang="en-US" sz="2400">
                <a:solidFill>
                  <a:schemeClr val="bg1"/>
                </a:solidFill>
                <a:cs typeface="Calibri"/>
              </a:rPr>
              <a:t>Email</a:t>
            </a:r>
          </a:p>
          <a:p>
            <a:pPr algn="ctr"/>
            <a:r>
              <a:rPr lang="en-US" sz="2400">
                <a:solidFill>
                  <a:schemeClr val="bg1"/>
                </a:solidFill>
                <a:cs typeface="Calibri"/>
              </a:rPr>
              <a:t>Employment/ Income information</a:t>
            </a:r>
          </a:p>
          <a:p>
            <a:pPr algn="ctr"/>
            <a:r>
              <a:rPr lang="en-US" sz="2400">
                <a:solidFill>
                  <a:schemeClr val="bg1"/>
                </a:solidFill>
                <a:cs typeface="Calibri"/>
              </a:rPr>
              <a:t>Background information</a:t>
            </a:r>
          </a:p>
          <a:p>
            <a:pPr algn="ctr"/>
            <a:r>
              <a:rPr lang="en-US" sz="2400">
                <a:solidFill>
                  <a:schemeClr val="bg1"/>
                </a:solidFill>
                <a:cs typeface="Calibri"/>
              </a:rPr>
              <a:t>References ( Personal, Professional, Landlord)</a:t>
            </a:r>
          </a:p>
          <a:p>
            <a:pPr algn="ctr"/>
            <a:r>
              <a:rPr lang="en-US" sz="2400">
                <a:solidFill>
                  <a:schemeClr val="bg1"/>
                </a:solidFill>
                <a:cs typeface="Calibri"/>
              </a:rPr>
              <a:t>Pets</a:t>
            </a:r>
          </a:p>
          <a:p>
            <a:pPr algn="ctr"/>
            <a:endParaRPr lang="en-US">
              <a:solidFill>
                <a:schemeClr val="bg1"/>
              </a:solidFill>
              <a:cs typeface="Calibri"/>
            </a:endParaRPr>
          </a:p>
          <a:p>
            <a:pPr algn="ctr"/>
            <a:endParaRPr lang="en-US">
              <a:solidFill>
                <a:schemeClr val="bg1"/>
              </a:solidFill>
              <a:cs typeface="Calibri"/>
            </a:endParaRPr>
          </a:p>
          <a:p>
            <a:pPr algn="ctr"/>
            <a:endParaRPr lang="en-US" sz="3000">
              <a:solidFill>
                <a:schemeClr val="bg1"/>
              </a:solidFill>
              <a:cs typeface="Calibri"/>
            </a:endParaRPr>
          </a:p>
        </p:txBody>
      </p:sp>
      <p:pic>
        <p:nvPicPr>
          <p:cNvPr id="4" name="Delwood Ave 20">
            <a:hlinkClick r:id="" action="ppaction://media"/>
            <a:extLst>
              <a:ext uri="{FF2B5EF4-FFF2-40B4-BE49-F238E27FC236}">
                <a16:creationId xmlns:a16="http://schemas.microsoft.com/office/drawing/2014/main" id="{32C0BFD5-0418-4DC2-9FDC-ECA47017FA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4457" y="6095128"/>
            <a:ext cx="730250" cy="730250"/>
          </a:xfrm>
          <a:prstGeom prst="rect">
            <a:avLst/>
          </a:prstGeom>
        </p:spPr>
      </p:pic>
    </p:spTree>
    <p:extLst>
      <p:ext uri="{BB962C8B-B14F-4D97-AF65-F5344CB8AC3E}">
        <p14:creationId xmlns:p14="http://schemas.microsoft.com/office/powerpoint/2010/main" val="285284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3E652-B738-443D-BB96-E7584BAA1145}"/>
              </a:ext>
            </a:extLst>
          </p:cNvPr>
          <p:cNvSpPr>
            <a:spLocks noGrp="1"/>
          </p:cNvSpPr>
          <p:nvPr>
            <p:ph type="title"/>
          </p:nvPr>
        </p:nvSpPr>
        <p:spPr>
          <a:xfrm>
            <a:off x="45424" y="700"/>
            <a:ext cx="2439366" cy="5940318"/>
          </a:xfrm>
        </p:spPr>
        <p:txBody>
          <a:bodyPr anchor="b">
            <a:normAutofit/>
          </a:bodyPr>
          <a:lstStyle/>
          <a:p>
            <a:pPr algn="ctr"/>
            <a:r>
              <a:rPr lang="en-US" sz="3000">
                <a:solidFill>
                  <a:srgbClr val="FFFFFF"/>
                </a:solidFill>
                <a:cs typeface="Calibri Light"/>
              </a:rPr>
              <a:t>This is what a typical rental application looks like</a:t>
            </a:r>
            <a:br>
              <a:rPr lang="en-US" sz="3000">
                <a:solidFill>
                  <a:srgbClr val="FFFFFF"/>
                </a:solidFill>
                <a:cs typeface="Calibri Light"/>
              </a:rPr>
            </a:br>
            <a:r>
              <a:rPr lang="en-US" sz="3000">
                <a:cs typeface="Calibri Light"/>
              </a:rPr>
              <a:t/>
            </a:r>
            <a:br>
              <a:rPr lang="en-US" sz="3000">
                <a:cs typeface="Calibri Light"/>
              </a:rPr>
            </a:br>
            <a:r>
              <a:rPr lang="en-US" sz="3000">
                <a:solidFill>
                  <a:srgbClr val="FFFFFF"/>
                </a:solidFill>
                <a:cs typeface="Calibri Light"/>
              </a:rPr>
              <a:t>Make sure to fill out all necessary information</a:t>
            </a:r>
            <a:r>
              <a:rPr lang="en-US" sz="3000">
                <a:cs typeface="Calibri Light"/>
              </a:rPr>
              <a:t/>
            </a:r>
            <a:br>
              <a:rPr lang="en-US" sz="3000">
                <a:cs typeface="Calibri Light"/>
              </a:rPr>
            </a:br>
            <a:r>
              <a:rPr lang="en-US" sz="3000">
                <a:solidFill>
                  <a:srgbClr val="FFFFFF"/>
                </a:solidFill>
                <a:cs typeface="Calibri Light"/>
              </a:rPr>
              <a:t>and submit all required </a:t>
            </a:r>
            <a:r>
              <a:rPr lang="en-US" sz="2800">
                <a:solidFill>
                  <a:srgbClr val="FFFFFF"/>
                </a:solidFill>
                <a:cs typeface="Calibri Light"/>
              </a:rPr>
              <a:t>documentation</a:t>
            </a:r>
          </a:p>
        </p:txBody>
      </p:sp>
      <p:pic>
        <p:nvPicPr>
          <p:cNvPr id="5" name="Picture 5">
            <a:extLst>
              <a:ext uri="{FF2B5EF4-FFF2-40B4-BE49-F238E27FC236}">
                <a16:creationId xmlns:a16="http://schemas.microsoft.com/office/drawing/2014/main" id="{D37DB080-ACDB-4E39-9E28-BA625BE11871}"/>
              </a:ext>
            </a:extLst>
          </p:cNvPr>
          <p:cNvPicPr>
            <a:picLocks noGrp="1" noChangeAspect="1"/>
          </p:cNvPicPr>
          <p:nvPr>
            <p:ph idx="1"/>
          </p:nvPr>
        </p:nvPicPr>
        <p:blipFill>
          <a:blip r:embed="rId5"/>
          <a:stretch>
            <a:fillRect/>
          </a:stretch>
        </p:blipFill>
        <p:spPr>
          <a:xfrm>
            <a:off x="2475669" y="5292"/>
            <a:ext cx="4767622" cy="6862234"/>
          </a:xfrm>
        </p:spPr>
      </p:pic>
      <p:pic>
        <p:nvPicPr>
          <p:cNvPr id="6" name="Picture 10">
            <a:extLst>
              <a:ext uri="{FF2B5EF4-FFF2-40B4-BE49-F238E27FC236}">
                <a16:creationId xmlns:a16="http://schemas.microsoft.com/office/drawing/2014/main" id="{0258A323-E058-4BBD-9DE6-DFEA997827D4}"/>
              </a:ext>
            </a:extLst>
          </p:cNvPr>
          <p:cNvPicPr>
            <a:picLocks noChangeAspect="1"/>
          </p:cNvPicPr>
          <p:nvPr/>
        </p:nvPicPr>
        <p:blipFill>
          <a:blip r:embed="rId6"/>
          <a:stretch>
            <a:fillRect/>
          </a:stretch>
        </p:blipFill>
        <p:spPr>
          <a:xfrm>
            <a:off x="7161823" y="52063"/>
            <a:ext cx="5070719" cy="6811062"/>
          </a:xfrm>
          <a:prstGeom prst="rect">
            <a:avLst/>
          </a:prstGeom>
        </p:spPr>
      </p:pic>
      <p:pic>
        <p:nvPicPr>
          <p:cNvPr id="3" name="Delwood Ave 21">
            <a:hlinkClick r:id="" action="ppaction://media"/>
            <a:extLst>
              <a:ext uri="{FF2B5EF4-FFF2-40B4-BE49-F238E27FC236}">
                <a16:creationId xmlns:a16="http://schemas.microsoft.com/office/drawing/2014/main" id="{29C77F35-A225-4551-A7F8-4D3B253F18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051" y="6028139"/>
            <a:ext cx="730250" cy="730250"/>
          </a:xfrm>
          <a:prstGeom prst="rect">
            <a:avLst/>
          </a:prstGeom>
        </p:spPr>
      </p:pic>
    </p:spTree>
    <p:extLst>
      <p:ext uri="{BB962C8B-B14F-4D97-AF65-F5344CB8AC3E}">
        <p14:creationId xmlns:p14="http://schemas.microsoft.com/office/powerpoint/2010/main" val="11404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1DF91F20-B96F-4F77-AC3E-2CDD3BAA1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D487F7-9050-4871-B351-34A72ADB29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43C27DD-EF6A-4C48-9669-C2970E71A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84384FE-1C88-4CAA-8FB8-2313A3AE7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7B6A113-58CD-406C-BCE4-6E1F1F2B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B1A565-8911-4962-A51F-151D12059664}"/>
              </a:ext>
            </a:extLst>
          </p:cNvPr>
          <p:cNvSpPr txBox="1"/>
          <p:nvPr/>
        </p:nvSpPr>
        <p:spPr>
          <a:xfrm>
            <a:off x="940510" y="-946393"/>
            <a:ext cx="6229351" cy="280842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a:solidFill>
                  <a:srgbClr val="FFFFFF"/>
                </a:solidFill>
                <a:latin typeface="+mj-lt"/>
                <a:ea typeface="+mj-ea"/>
                <a:cs typeface="+mj-cs"/>
              </a:rPr>
              <a:t>Paying Application/ Credit Check Fee</a:t>
            </a:r>
            <a:endParaRPr lang="en-US" sz="6000" b="1">
              <a:solidFill>
                <a:srgbClr val="FFFFFF"/>
              </a:solidFill>
              <a:latin typeface="Calibri Light"/>
              <a:ea typeface="+mj-ea"/>
              <a:cs typeface="Calibri Light"/>
            </a:endParaRPr>
          </a:p>
        </p:txBody>
      </p:sp>
      <p:sp>
        <p:nvSpPr>
          <p:cNvPr id="133" name="Rectangle 132">
            <a:extLst>
              <a:ext uri="{FF2B5EF4-FFF2-40B4-BE49-F238E27FC236}">
                <a16:creationId xmlns:a16="http://schemas.microsoft.com/office/drawing/2014/main" id="{05A1AA86-B7E6-4C02-AA34-F1A25CD4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119967" y="3931139"/>
            <a:ext cx="3870803" cy="1200149"/>
          </a:xfrm>
        </p:spPr>
        <p:txBody>
          <a:bodyPr vert="horz" lIns="91440" tIns="45720" rIns="91440" bIns="45720" rtlCol="0" anchor="t">
            <a:noAutofit/>
          </a:bodyPr>
          <a:lstStyle/>
          <a:p>
            <a:pPr algn="l"/>
            <a:endParaRPr lang="en-US" sz="1100" kern="1200">
              <a:solidFill>
                <a:srgbClr val="FFFFFF"/>
              </a:solidFill>
              <a:latin typeface="+mn-lt"/>
              <a:ea typeface="+mn-ea"/>
              <a:cs typeface="+mn-cs"/>
            </a:endParaRPr>
          </a:p>
          <a:p>
            <a:endParaRPr lang="en-US" sz="1800" b="1" kern="1200">
              <a:solidFill>
                <a:srgbClr val="FFFFFF"/>
              </a:solidFill>
              <a:latin typeface="+mn-lt"/>
              <a:cs typeface="Calibri"/>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p:txBody>
      </p:sp>
      <p:pic>
        <p:nvPicPr>
          <p:cNvPr id="5" name="Graphic 5" descr="Document outline">
            <a:extLst>
              <a:ext uri="{FF2B5EF4-FFF2-40B4-BE49-F238E27FC236}">
                <a16:creationId xmlns:a16="http://schemas.microsoft.com/office/drawing/2014/main" id="{70B167BF-8100-4E71-BDBC-691B551C158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19534" y="1785306"/>
            <a:ext cx="4004203" cy="3818588"/>
          </a:xfrm>
          <a:prstGeom prst="rect">
            <a:avLst/>
          </a:prstGeom>
        </p:spPr>
      </p:pic>
      <p:sp>
        <p:nvSpPr>
          <p:cNvPr id="6" name="TextBox 5">
            <a:extLst>
              <a:ext uri="{FF2B5EF4-FFF2-40B4-BE49-F238E27FC236}">
                <a16:creationId xmlns:a16="http://schemas.microsoft.com/office/drawing/2014/main" id="{66221078-0C66-4401-BABB-14792ADBD816}"/>
              </a:ext>
            </a:extLst>
          </p:cNvPr>
          <p:cNvSpPr txBox="1"/>
          <p:nvPr/>
        </p:nvSpPr>
        <p:spPr>
          <a:xfrm>
            <a:off x="502872" y="1920632"/>
            <a:ext cx="7110043"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solidFill>
                  <a:schemeClr val="bg1"/>
                </a:solidFill>
                <a:cs typeface="Calibri"/>
              </a:rPr>
              <a:t>Most property management companies &amp; landlord will require an application/credit check fee to be paid at the time the rental application is submitted.</a:t>
            </a:r>
            <a:endParaRPr lang="en-US">
              <a:solidFill>
                <a:schemeClr val="bg1"/>
              </a:solidFill>
            </a:endParaRPr>
          </a:p>
          <a:p>
            <a:pPr algn="ctr"/>
            <a:r>
              <a:rPr lang="en-US" sz="2800">
                <a:solidFill>
                  <a:schemeClr val="bg1"/>
                </a:solidFill>
                <a:cs typeface="Calibri"/>
              </a:rPr>
              <a:t>FSP can pay for one application/credit check fee. </a:t>
            </a:r>
          </a:p>
          <a:p>
            <a:endParaRPr lang="en-US" sz="2000">
              <a:solidFill>
                <a:schemeClr val="bg1"/>
              </a:solidFill>
              <a:cs typeface="Calibri"/>
            </a:endParaRPr>
          </a:p>
          <a:p>
            <a:endParaRPr lang="en-US" sz="2000">
              <a:solidFill>
                <a:schemeClr val="bg1"/>
              </a:solidFill>
              <a:cs typeface="Calibri"/>
            </a:endParaRPr>
          </a:p>
          <a:p>
            <a:endParaRPr lang="en-US" sz="2000">
              <a:solidFill>
                <a:schemeClr val="bg1"/>
              </a:solidFill>
              <a:cs typeface="Calibri"/>
            </a:endParaRPr>
          </a:p>
          <a:p>
            <a:pPr algn="ctr"/>
            <a:r>
              <a:rPr lang="en-US" sz="2000">
                <a:solidFill>
                  <a:schemeClr val="bg1"/>
                </a:solidFill>
                <a:cs typeface="Calibri"/>
              </a:rPr>
              <a:t>Since you only receive one FSP application/ credit check fee,</a:t>
            </a:r>
            <a:endParaRPr lang="en-US">
              <a:solidFill>
                <a:schemeClr val="bg1"/>
              </a:solidFill>
              <a:cs typeface="Calibri"/>
            </a:endParaRPr>
          </a:p>
          <a:p>
            <a:pPr algn="ctr"/>
            <a:r>
              <a:rPr lang="en-US" sz="2000">
                <a:solidFill>
                  <a:schemeClr val="bg1"/>
                </a:solidFill>
                <a:cs typeface="Calibri"/>
              </a:rPr>
              <a:t> please watch the House Search video for tips on making sure you meet all application requirements before using your one FSP application/credit check fee.</a:t>
            </a:r>
          </a:p>
        </p:txBody>
      </p:sp>
      <p:pic>
        <p:nvPicPr>
          <p:cNvPr id="4" name="Delwood Ave 22">
            <a:hlinkClick r:id="" action="ppaction://media"/>
            <a:extLst>
              <a:ext uri="{FF2B5EF4-FFF2-40B4-BE49-F238E27FC236}">
                <a16:creationId xmlns:a16="http://schemas.microsoft.com/office/drawing/2014/main" id="{5ADB1543-1362-4C66-A971-F24A1B9A71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41205" y="6019765"/>
            <a:ext cx="730250" cy="730250"/>
          </a:xfrm>
          <a:prstGeom prst="rect">
            <a:avLst/>
          </a:prstGeom>
        </p:spPr>
      </p:pic>
    </p:spTree>
    <p:extLst>
      <p:ext uri="{BB962C8B-B14F-4D97-AF65-F5344CB8AC3E}">
        <p14:creationId xmlns:p14="http://schemas.microsoft.com/office/powerpoint/2010/main" val="21162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9813A-41A5-4832-B682-579C80FBB04E}"/>
              </a:ext>
            </a:extLst>
          </p:cNvPr>
          <p:cNvSpPr>
            <a:spLocks noGrp="1"/>
          </p:cNvSpPr>
          <p:nvPr>
            <p:ph type="title"/>
          </p:nvPr>
        </p:nvSpPr>
        <p:spPr>
          <a:xfrm>
            <a:off x="1542403" y="791354"/>
            <a:ext cx="7741281" cy="860126"/>
          </a:xfrm>
        </p:spPr>
        <p:txBody>
          <a:bodyPr vert="horz" lIns="91440" tIns="45720" rIns="91440" bIns="45720" rtlCol="0" anchor="b">
            <a:normAutofit fontScale="90000"/>
          </a:bodyPr>
          <a:lstStyle/>
          <a:p>
            <a:r>
              <a:rPr lang="en-US" sz="4800">
                <a:solidFill>
                  <a:srgbClr val="FFFFFF"/>
                </a:solidFill>
                <a:cs typeface="Calibri Light"/>
              </a:rPr>
              <a:t/>
            </a:r>
            <a:br>
              <a:rPr lang="en-US" sz="4800">
                <a:solidFill>
                  <a:srgbClr val="FFFFFF"/>
                </a:solidFill>
                <a:cs typeface="Calibri Light"/>
              </a:rPr>
            </a:br>
            <a:endParaRPr lang="en-US" sz="4800" kern="120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731ADD-EDF6-4E0C-A89C-E5A097C5D31B}"/>
              </a:ext>
            </a:extLst>
          </p:cNvPr>
          <p:cNvSpPr txBox="1"/>
          <p:nvPr/>
        </p:nvSpPr>
        <p:spPr>
          <a:xfrm>
            <a:off x="1504216" y="334353"/>
            <a:ext cx="88929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cs typeface="Calibri"/>
              </a:rPr>
              <a:t> Background &amp; Credit Check</a:t>
            </a:r>
            <a:endParaRPr lang="en-US">
              <a:solidFill>
                <a:schemeClr val="bg1"/>
              </a:solidFill>
              <a:cs typeface="Calibri" panose="020F0502020204030204"/>
            </a:endParaRPr>
          </a:p>
        </p:txBody>
      </p:sp>
      <p:sp>
        <p:nvSpPr>
          <p:cNvPr id="3" name="TextBox 2">
            <a:extLst>
              <a:ext uri="{FF2B5EF4-FFF2-40B4-BE49-F238E27FC236}">
                <a16:creationId xmlns:a16="http://schemas.microsoft.com/office/drawing/2014/main" id="{34E0522A-B45B-495B-A7FE-AB455C972BF7}"/>
              </a:ext>
            </a:extLst>
          </p:cNvPr>
          <p:cNvSpPr txBox="1"/>
          <p:nvPr/>
        </p:nvSpPr>
        <p:spPr>
          <a:xfrm>
            <a:off x="803275" y="1335087"/>
            <a:ext cx="10577512"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solidFill>
                  <a:schemeClr val="bg1"/>
                </a:solidFill>
                <a:cs typeface="Calibri"/>
              </a:rPr>
              <a:t>Once you submit your rental application and pay your application/credit check fee, the property management company or landlord will run a background &amp; credit check</a:t>
            </a:r>
          </a:p>
          <a:p>
            <a:pPr algn="ctr"/>
            <a:endParaRPr lang="en-US">
              <a:solidFill>
                <a:schemeClr val="bg1"/>
              </a:solidFill>
              <a:cs typeface="Calibri"/>
            </a:endParaRPr>
          </a:p>
          <a:p>
            <a:pPr algn="ctr"/>
            <a:endParaRPr lang="en-US">
              <a:solidFill>
                <a:schemeClr val="bg1"/>
              </a:solidFill>
              <a:cs typeface="Calibri"/>
            </a:endParaRPr>
          </a:p>
          <a:p>
            <a:pPr algn="ctr"/>
            <a:r>
              <a:rPr lang="en-US" sz="2400" b="1">
                <a:solidFill>
                  <a:schemeClr val="bg1"/>
                </a:solidFill>
                <a:cs typeface="Calibri"/>
              </a:rPr>
              <a:t>The background check will look at your criminal history to determine if you have any criminal violations that will disqualify you from renting.</a:t>
            </a:r>
            <a:endParaRPr lang="en-US">
              <a:solidFill>
                <a:schemeClr val="bg1"/>
              </a:solidFill>
              <a:cs typeface="Calibri"/>
            </a:endParaRPr>
          </a:p>
          <a:p>
            <a:pPr algn="ctr"/>
            <a:endParaRPr lang="en-US" sz="2400" b="1">
              <a:solidFill>
                <a:schemeClr val="bg1"/>
              </a:solidFill>
              <a:cs typeface="Calibri"/>
            </a:endParaRPr>
          </a:p>
          <a:p>
            <a:pPr algn="ctr"/>
            <a:endParaRPr lang="en-US" sz="2400" b="1">
              <a:solidFill>
                <a:schemeClr val="bg1"/>
              </a:solidFill>
              <a:cs typeface="Calibri"/>
            </a:endParaRPr>
          </a:p>
          <a:p>
            <a:pPr algn="ctr"/>
            <a:r>
              <a:rPr lang="en-US" sz="2400" b="1">
                <a:solidFill>
                  <a:schemeClr val="bg1"/>
                </a:solidFill>
                <a:cs typeface="Calibri"/>
              </a:rPr>
              <a:t>The credit check will look at your financial history to determine how financially responsible you are as a potential tenant.</a:t>
            </a:r>
            <a:endParaRPr lang="en-US">
              <a:solidFill>
                <a:schemeClr val="bg1"/>
              </a:solidFill>
              <a:cs typeface="Calibri"/>
            </a:endParaRPr>
          </a:p>
          <a:p>
            <a:pPr algn="ctr"/>
            <a:endParaRPr lang="en-US" sz="2400" b="1">
              <a:solidFill>
                <a:schemeClr val="bg1"/>
              </a:solidFill>
              <a:cs typeface="Calibri"/>
            </a:endParaRPr>
          </a:p>
          <a:p>
            <a:pPr algn="ctr"/>
            <a:endParaRPr lang="en-US" sz="2400" b="1">
              <a:solidFill>
                <a:schemeClr val="bg1"/>
              </a:solidFill>
              <a:cs typeface="Calibri"/>
            </a:endParaRPr>
          </a:p>
          <a:p>
            <a:pPr algn="ctr"/>
            <a:endParaRPr lang="en-US" sz="2400" b="1">
              <a:solidFill>
                <a:schemeClr val="bg1"/>
              </a:solidFill>
              <a:cs typeface="Calibri"/>
            </a:endParaRPr>
          </a:p>
          <a:p>
            <a:pPr algn="ctr"/>
            <a:endParaRPr lang="en-US">
              <a:solidFill>
                <a:schemeClr val="bg1"/>
              </a:solidFill>
              <a:cs typeface="Calibri"/>
            </a:endParaRPr>
          </a:p>
        </p:txBody>
      </p:sp>
      <p:pic>
        <p:nvPicPr>
          <p:cNvPr id="5" name="Graphic 5" descr="Scales of justice with solid fill">
            <a:extLst>
              <a:ext uri="{FF2B5EF4-FFF2-40B4-BE49-F238E27FC236}">
                <a16:creationId xmlns:a16="http://schemas.microsoft.com/office/drawing/2014/main" id="{B6DDDF5A-6ADD-49D6-B17B-8263A8A90E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71550" y="3432175"/>
            <a:ext cx="977900" cy="914400"/>
          </a:xfrm>
          <a:prstGeom prst="rect">
            <a:avLst/>
          </a:prstGeom>
        </p:spPr>
      </p:pic>
      <p:pic>
        <p:nvPicPr>
          <p:cNvPr id="9" name="Graphic 10" descr="Bank check with solid fill">
            <a:extLst>
              <a:ext uri="{FF2B5EF4-FFF2-40B4-BE49-F238E27FC236}">
                <a16:creationId xmlns:a16="http://schemas.microsoft.com/office/drawing/2014/main" id="{9FB690D3-6DEC-4547-96AC-1757FE9D549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11144" y="4803122"/>
            <a:ext cx="1049337" cy="1231899"/>
          </a:xfrm>
          <a:prstGeom prst="rect">
            <a:avLst/>
          </a:prstGeom>
        </p:spPr>
      </p:pic>
      <p:pic>
        <p:nvPicPr>
          <p:cNvPr id="6" name="Delwood Ave 23">
            <a:hlinkClick r:id="" action="ppaction://media"/>
            <a:extLst>
              <a:ext uri="{FF2B5EF4-FFF2-40B4-BE49-F238E27FC236}">
                <a16:creationId xmlns:a16="http://schemas.microsoft.com/office/drawing/2014/main" id="{FCE01658-F701-4DE7-80E2-BE7F8FD95F4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32831" y="6061633"/>
            <a:ext cx="730250" cy="730250"/>
          </a:xfrm>
          <a:prstGeom prst="rect">
            <a:avLst/>
          </a:prstGeom>
        </p:spPr>
      </p:pic>
    </p:spTree>
    <p:extLst>
      <p:ext uri="{BB962C8B-B14F-4D97-AF65-F5344CB8AC3E}">
        <p14:creationId xmlns:p14="http://schemas.microsoft.com/office/powerpoint/2010/main" val="65652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1DF91F20-B96F-4F77-AC3E-2CDD3BAA1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D487F7-9050-4871-B351-34A72ADB29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43C27DD-EF6A-4C48-9669-C2970E71A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84384FE-1C88-4CAA-8FB8-2313A3AE7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87B6A113-58CD-406C-BCE4-6E1F1F2B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4B1A565-8911-4962-A51F-151D12059664}"/>
              </a:ext>
            </a:extLst>
          </p:cNvPr>
          <p:cNvSpPr txBox="1"/>
          <p:nvPr/>
        </p:nvSpPr>
        <p:spPr>
          <a:xfrm>
            <a:off x="757948" y="990357"/>
            <a:ext cx="6229351" cy="280842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endParaRPr lang="en-US" sz="6000" b="1">
              <a:solidFill>
                <a:srgbClr val="FFFFFF"/>
              </a:solidFill>
              <a:latin typeface="Calibri Light"/>
              <a:ea typeface="+mj-ea"/>
              <a:cs typeface="Calibri Light"/>
            </a:endParaRPr>
          </a:p>
        </p:txBody>
      </p:sp>
      <p:sp>
        <p:nvSpPr>
          <p:cNvPr id="133" name="Rectangle 132">
            <a:extLst>
              <a:ext uri="{FF2B5EF4-FFF2-40B4-BE49-F238E27FC236}">
                <a16:creationId xmlns:a16="http://schemas.microsoft.com/office/drawing/2014/main" id="{05A1AA86-B7E6-4C02-AA34-F1A25CD4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119967" y="3931139"/>
            <a:ext cx="3870803" cy="1200149"/>
          </a:xfrm>
        </p:spPr>
        <p:txBody>
          <a:bodyPr vert="horz" lIns="91440" tIns="45720" rIns="91440" bIns="45720" rtlCol="0" anchor="t">
            <a:noAutofit/>
          </a:bodyPr>
          <a:lstStyle/>
          <a:p>
            <a:pPr algn="l"/>
            <a:endParaRPr lang="en-US" sz="1100" kern="1200">
              <a:solidFill>
                <a:srgbClr val="FFFFFF"/>
              </a:solidFill>
              <a:latin typeface="+mn-lt"/>
              <a:ea typeface="+mn-ea"/>
              <a:cs typeface="+mn-cs"/>
            </a:endParaRPr>
          </a:p>
          <a:p>
            <a:endParaRPr lang="en-US" sz="1800" b="1" kern="1200">
              <a:solidFill>
                <a:srgbClr val="FFFFFF"/>
              </a:solidFill>
              <a:latin typeface="+mn-lt"/>
              <a:cs typeface="Calibri"/>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a:p>
            <a:pPr algn="l"/>
            <a:endParaRPr lang="en-US" sz="1100" kern="1200">
              <a:solidFill>
                <a:srgbClr val="FFFFFF"/>
              </a:solidFill>
              <a:latin typeface="+mn-lt"/>
              <a:ea typeface="+mn-ea"/>
              <a:cs typeface="+mn-cs"/>
            </a:endParaRPr>
          </a:p>
        </p:txBody>
      </p:sp>
      <p:sp>
        <p:nvSpPr>
          <p:cNvPr id="6" name="TextBox 5">
            <a:extLst>
              <a:ext uri="{FF2B5EF4-FFF2-40B4-BE49-F238E27FC236}">
                <a16:creationId xmlns:a16="http://schemas.microsoft.com/office/drawing/2014/main" id="{66221078-0C66-4401-BABB-14792ADBD816}"/>
              </a:ext>
            </a:extLst>
          </p:cNvPr>
          <p:cNvSpPr txBox="1"/>
          <p:nvPr/>
        </p:nvSpPr>
        <p:spPr>
          <a:xfrm>
            <a:off x="320309" y="261695"/>
            <a:ext cx="7110043" cy="7771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500">
                <a:solidFill>
                  <a:schemeClr val="bg1"/>
                </a:solidFill>
                <a:cs typeface="Calibri"/>
              </a:rPr>
              <a:t>Proof of Income</a:t>
            </a:r>
          </a:p>
          <a:p>
            <a:pPr algn="ctr"/>
            <a:r>
              <a:rPr lang="en-US" sz="2800">
                <a:solidFill>
                  <a:schemeClr val="bg1"/>
                </a:solidFill>
                <a:cs typeface="Calibri"/>
              </a:rPr>
              <a:t>Property management companies &amp; landlords want to make sure you have the income available to pay your rental amount each month.</a:t>
            </a:r>
          </a:p>
          <a:p>
            <a:pPr algn="ctr"/>
            <a:r>
              <a:rPr lang="en-US" sz="2800">
                <a:solidFill>
                  <a:schemeClr val="bg1"/>
                </a:solidFill>
                <a:cs typeface="Calibri"/>
              </a:rPr>
              <a:t>It is important to have proof of income to submit with your rental applications.</a:t>
            </a:r>
          </a:p>
          <a:p>
            <a:pPr algn="ctr"/>
            <a:r>
              <a:rPr lang="en-US" sz="3000" b="1">
                <a:solidFill>
                  <a:schemeClr val="bg1"/>
                </a:solidFill>
                <a:cs typeface="Calibri"/>
              </a:rPr>
              <a:t>Proof of income can be:</a:t>
            </a:r>
            <a:endParaRPr lang="en-US" sz="3000">
              <a:solidFill>
                <a:schemeClr val="bg1"/>
              </a:solidFill>
              <a:cs typeface="Calibri"/>
            </a:endParaRPr>
          </a:p>
          <a:p>
            <a:pPr marL="457200" indent="-457200" algn="ctr">
              <a:buFont typeface="Arial"/>
              <a:buChar char="•"/>
            </a:pPr>
            <a:r>
              <a:rPr lang="en-US" sz="3000">
                <a:solidFill>
                  <a:schemeClr val="bg1"/>
                </a:solidFill>
                <a:cs typeface="Calibri"/>
              </a:rPr>
              <a:t>Passport to Services</a:t>
            </a:r>
          </a:p>
          <a:p>
            <a:pPr marL="457200" indent="-457200" algn="ctr">
              <a:buFont typeface="Arial"/>
              <a:buChar char="•"/>
            </a:pPr>
            <a:r>
              <a:rPr lang="en-US" sz="3000">
                <a:solidFill>
                  <a:schemeClr val="bg1"/>
                </a:solidFill>
                <a:cs typeface="Calibri"/>
              </a:rPr>
              <a:t>Recent Paystubs</a:t>
            </a:r>
          </a:p>
          <a:p>
            <a:pPr marL="457200" indent="-457200" algn="ctr">
              <a:buFont typeface="Arial"/>
              <a:buChar char="•"/>
            </a:pPr>
            <a:r>
              <a:rPr lang="en-US" sz="3000">
                <a:solidFill>
                  <a:schemeClr val="bg1"/>
                </a:solidFill>
                <a:cs typeface="Calibri"/>
              </a:rPr>
              <a:t>Bank Statements</a:t>
            </a:r>
          </a:p>
          <a:p>
            <a:pPr marL="457200" indent="-457200" algn="ctr">
              <a:buFont typeface="Arial"/>
              <a:buChar char="•"/>
            </a:pPr>
            <a:endParaRPr lang="en-US" sz="3000">
              <a:solidFill>
                <a:schemeClr val="bg1"/>
              </a:solidFill>
              <a:cs typeface="Calibri"/>
            </a:endParaRPr>
          </a:p>
          <a:p>
            <a:pPr algn="ctr"/>
            <a:r>
              <a:rPr lang="en-US">
                <a:solidFill>
                  <a:schemeClr val="bg1"/>
                </a:solidFill>
                <a:cs typeface="Calibri"/>
              </a:rPr>
              <a:t>Make sure you have these available when you are applying so you do not delay the rental application process.</a:t>
            </a:r>
          </a:p>
          <a:p>
            <a:pPr algn="ctr"/>
            <a:endParaRPr lang="en-US" sz="3000">
              <a:solidFill>
                <a:schemeClr val="bg1"/>
              </a:solidFill>
              <a:cs typeface="Calibri"/>
            </a:endParaRPr>
          </a:p>
          <a:p>
            <a:pPr algn="ctr"/>
            <a:endParaRPr lang="en-US" sz="6000">
              <a:solidFill>
                <a:schemeClr val="bg1"/>
              </a:solidFill>
              <a:cs typeface="Calibri"/>
            </a:endParaRPr>
          </a:p>
        </p:txBody>
      </p:sp>
      <p:pic>
        <p:nvPicPr>
          <p:cNvPr id="4" name="Graphic 6" descr="Transfer1 outline">
            <a:extLst>
              <a:ext uri="{FF2B5EF4-FFF2-40B4-BE49-F238E27FC236}">
                <a16:creationId xmlns:a16="http://schemas.microsoft.com/office/drawing/2014/main" id="{E493A96B-7479-4A43-9BAB-35812ED4783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480425" y="1479550"/>
            <a:ext cx="3398837" cy="3557587"/>
          </a:xfrm>
          <a:prstGeom prst="rect">
            <a:avLst/>
          </a:prstGeom>
        </p:spPr>
      </p:pic>
      <p:pic>
        <p:nvPicPr>
          <p:cNvPr id="5" name="Delwood Ave 24">
            <a:hlinkClick r:id="" action="ppaction://media"/>
            <a:extLst>
              <a:ext uri="{FF2B5EF4-FFF2-40B4-BE49-F238E27FC236}">
                <a16:creationId xmlns:a16="http://schemas.microsoft.com/office/drawing/2014/main" id="{DB124937-1DBB-4606-861A-7A984F2EBD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24457" y="6044886"/>
            <a:ext cx="730250" cy="730250"/>
          </a:xfrm>
          <a:prstGeom prst="rect">
            <a:avLst/>
          </a:prstGeom>
        </p:spPr>
      </p:pic>
    </p:spTree>
    <p:extLst>
      <p:ext uri="{BB962C8B-B14F-4D97-AF65-F5344CB8AC3E}">
        <p14:creationId xmlns:p14="http://schemas.microsoft.com/office/powerpoint/2010/main" val="30273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9813A-41A5-4832-B682-579C80FBB04E}"/>
              </a:ext>
            </a:extLst>
          </p:cNvPr>
          <p:cNvSpPr>
            <a:spLocks noGrp="1"/>
          </p:cNvSpPr>
          <p:nvPr>
            <p:ph type="title"/>
          </p:nvPr>
        </p:nvSpPr>
        <p:spPr>
          <a:xfrm>
            <a:off x="1542403" y="791354"/>
            <a:ext cx="7741281" cy="860126"/>
          </a:xfrm>
        </p:spPr>
        <p:txBody>
          <a:bodyPr vert="horz" lIns="91440" tIns="45720" rIns="91440" bIns="45720" rtlCol="0" anchor="b">
            <a:normAutofit fontScale="90000"/>
          </a:bodyPr>
          <a:lstStyle/>
          <a:p>
            <a:r>
              <a:rPr lang="en-US" sz="4800">
                <a:solidFill>
                  <a:srgbClr val="FFFFFF"/>
                </a:solidFill>
                <a:cs typeface="Calibri Light"/>
              </a:rPr>
              <a:t/>
            </a:r>
            <a:br>
              <a:rPr lang="en-US" sz="4800">
                <a:solidFill>
                  <a:srgbClr val="FFFFFF"/>
                </a:solidFill>
                <a:cs typeface="Calibri Light"/>
              </a:rPr>
            </a:br>
            <a:endParaRPr lang="en-US" sz="4800" kern="120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731ADD-EDF6-4E0C-A89C-E5A097C5D31B}"/>
              </a:ext>
            </a:extLst>
          </p:cNvPr>
          <p:cNvSpPr txBox="1"/>
          <p:nvPr/>
        </p:nvSpPr>
        <p:spPr>
          <a:xfrm>
            <a:off x="1365616" y="1191601"/>
            <a:ext cx="889292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500">
                <a:solidFill>
                  <a:schemeClr val="bg1"/>
                </a:solidFill>
                <a:ea typeface="+mn-lt"/>
                <a:cs typeface="+mn-lt"/>
              </a:rPr>
              <a:t>The content given is for informational purposes and is not legal advice. </a:t>
            </a:r>
          </a:p>
          <a:p>
            <a:pPr algn="ctr"/>
            <a:r>
              <a:rPr lang="en-US" sz="4500">
                <a:solidFill>
                  <a:schemeClr val="bg1"/>
                </a:solidFill>
                <a:ea typeface="+mn-lt"/>
                <a:cs typeface="+mn-lt"/>
              </a:rPr>
              <a:t>You should always contact a lawyer for legal questions. </a:t>
            </a:r>
            <a:endParaRPr lang="en-US" sz="4500">
              <a:solidFill>
                <a:schemeClr val="bg1"/>
              </a:solidFill>
              <a:cs typeface="Calibri"/>
            </a:endParaRPr>
          </a:p>
          <a:p>
            <a:pPr algn="ctr"/>
            <a:r>
              <a:rPr lang="en-US" sz="4500" dirty="0">
                <a:solidFill>
                  <a:schemeClr val="bg1"/>
                </a:solidFill>
                <a:ea typeface="+mn-lt"/>
                <a:cs typeface="+mn-lt"/>
              </a:rPr>
              <a:t>  Greater Bakersfield Legal Assistance </a:t>
            </a:r>
            <a:r>
              <a:rPr lang="en-US" sz="4500">
                <a:solidFill>
                  <a:schemeClr val="bg1"/>
                </a:solidFill>
                <a:ea typeface="+mn-lt"/>
                <a:cs typeface="+mn-lt"/>
              </a:rPr>
              <a:t>can be reached at 661.325.5943 </a:t>
            </a:r>
            <a:endParaRPr lang="en-US" sz="4500">
              <a:solidFill>
                <a:schemeClr val="bg1"/>
              </a:solidFill>
              <a:cs typeface="Calibri"/>
            </a:endParaRPr>
          </a:p>
        </p:txBody>
      </p:sp>
      <p:pic>
        <p:nvPicPr>
          <p:cNvPr id="3" name="Delwood Ave 25">
            <a:hlinkClick r:id="" action="ppaction://media"/>
            <a:extLst>
              <a:ext uri="{FF2B5EF4-FFF2-40B4-BE49-F238E27FC236}">
                <a16:creationId xmlns:a16="http://schemas.microsoft.com/office/drawing/2014/main" id="{94810F5F-E1AB-4CD2-B146-DC96A312D0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7952" y="6070007"/>
            <a:ext cx="730250" cy="730250"/>
          </a:xfrm>
          <a:prstGeom prst="rect">
            <a:avLst/>
          </a:prstGeom>
        </p:spPr>
      </p:pic>
    </p:spTree>
    <p:extLst>
      <p:ext uri="{BB962C8B-B14F-4D97-AF65-F5344CB8AC3E}">
        <p14:creationId xmlns:p14="http://schemas.microsoft.com/office/powerpoint/2010/main" val="18112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944AB254BDE94F8A24C4E7CEE41D1D" ma:contentTypeVersion="2" ma:contentTypeDescription="Create a new document." ma:contentTypeScope="" ma:versionID="a1e91adaf80bfc44b9d3af1b18362623">
  <xsd:schema xmlns:xsd="http://www.w3.org/2001/XMLSchema" xmlns:xs="http://www.w3.org/2001/XMLSchema" xmlns:p="http://schemas.microsoft.com/office/2006/metadata/properties" xmlns:ns2="59f17459-a071-408b-ad47-621a5c428985" targetNamespace="http://schemas.microsoft.com/office/2006/metadata/properties" ma:root="true" ma:fieldsID="d1c90f083cc1ba3baaffa44891a8a137" ns2:_="">
    <xsd:import namespace="59f17459-a071-408b-ad47-621a5c4289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7459-a071-408b-ad47-621a5c428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B19B7-1F58-410B-8DD8-5265496132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487CBF1-5461-45B4-963A-DAC067D93D27}">
  <ds:schemaRefs>
    <ds:schemaRef ds:uri="59f17459-a071-408b-ad47-621a5c428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2A4DCF-73B6-4719-BEE3-3AF664BE5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1147</Words>
  <Application>Microsoft Office PowerPoint</Application>
  <PresentationFormat>Widescreen</PresentationFormat>
  <Paragraphs>114</Paragraphs>
  <Slides>7</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Filling out Rental Applications </vt:lpstr>
      <vt:lpstr>This is what a typical rental application looks like  Make sure to fill out all necessary information and submit all required documentation</vt:lpstr>
      <vt:lpstr>PowerPoint Presentation</vt:lpstr>
      <vt:lpstr>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Clark</dc:creator>
  <cp:lastModifiedBy>Denise Clark</cp:lastModifiedBy>
  <cp:revision>38</cp:revision>
  <dcterms:created xsi:type="dcterms:W3CDTF">2021-02-03T22:20:42Z</dcterms:created>
  <dcterms:modified xsi:type="dcterms:W3CDTF">2021-08-27T15:52:09Z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0x0101002A944AB254BDE94F8A24C4E7CEE41D1D</vt:lpwstr>
  </property>
</Properties>
</file>